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9.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0.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1.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3" r:id="rId2"/>
    <p:sldMasterId id="2147483739" r:id="rId3"/>
    <p:sldMasterId id="2147483755" r:id="rId4"/>
    <p:sldMasterId id="2147483771" r:id="rId5"/>
    <p:sldMasterId id="2147483787" r:id="rId6"/>
    <p:sldMasterId id="2147483803" r:id="rId7"/>
    <p:sldMasterId id="2147483819" r:id="rId8"/>
    <p:sldMasterId id="2147483835" r:id="rId9"/>
    <p:sldMasterId id="2147483851" r:id="rId10"/>
    <p:sldMasterId id="2147483867" r:id="rId11"/>
    <p:sldMasterId id="2147483883" r:id="rId12"/>
  </p:sldMasterIdLst>
  <p:notesMasterIdLst>
    <p:notesMasterId r:id="rId38"/>
  </p:notesMasterIdLst>
  <p:handoutMasterIdLst>
    <p:handoutMasterId r:id="rId39"/>
  </p:handoutMasterIdLst>
  <p:sldIdLst>
    <p:sldId id="256" r:id="rId13"/>
    <p:sldId id="298" r:id="rId14"/>
    <p:sldId id="270" r:id="rId15"/>
    <p:sldId id="271" r:id="rId16"/>
    <p:sldId id="272" r:id="rId17"/>
    <p:sldId id="273" r:id="rId18"/>
    <p:sldId id="293" r:id="rId19"/>
    <p:sldId id="277" r:id="rId20"/>
    <p:sldId id="275" r:id="rId21"/>
    <p:sldId id="278" r:id="rId22"/>
    <p:sldId id="289" r:id="rId23"/>
    <p:sldId id="288" r:id="rId24"/>
    <p:sldId id="291" r:id="rId25"/>
    <p:sldId id="290" r:id="rId26"/>
    <p:sldId id="292" r:id="rId27"/>
    <p:sldId id="294" r:id="rId28"/>
    <p:sldId id="284" r:id="rId29"/>
    <p:sldId id="285" r:id="rId30"/>
    <p:sldId id="286" r:id="rId31"/>
    <p:sldId id="287" r:id="rId32"/>
    <p:sldId id="296" r:id="rId33"/>
    <p:sldId id="264" r:id="rId34"/>
    <p:sldId id="295" r:id="rId35"/>
    <p:sldId id="261" r:id="rId36"/>
    <p:sldId id="262" r:id="rId37"/>
  </p:sldIdLst>
  <p:sldSz cx="9144000" cy="6858000" type="screen4x3"/>
  <p:notesSz cx="9872663" cy="6742113"/>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E3"/>
    <a:srgbClr val="00ADEF"/>
    <a:srgbClr val="00496C"/>
    <a:srgbClr val="404040"/>
    <a:srgbClr val="94509E"/>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0" autoAdjust="0"/>
    <p:restoredTop sz="85089" autoAdjust="0"/>
  </p:normalViewPr>
  <p:slideViewPr>
    <p:cSldViewPr showGuides="1">
      <p:cViewPr>
        <p:scale>
          <a:sx n="100" d="100"/>
          <a:sy n="100" d="100"/>
        </p:scale>
        <p:origin x="-1740" y="-72"/>
      </p:cViewPr>
      <p:guideLst>
        <p:guide orient="horz" pos="232"/>
        <p:guide orient="horz" pos="890"/>
        <p:guide orient="horz" pos="3838"/>
        <p:guide orient="horz" pos="777"/>
        <p:guide orient="horz" pos="2296"/>
        <p:guide orient="horz" pos="2409"/>
        <p:guide orient="horz" pos="3929"/>
        <p:guide pos="204"/>
        <p:guide pos="1474"/>
        <p:guide pos="1565"/>
        <p:guide pos="2835"/>
        <p:guide pos="2925"/>
        <p:guide pos="4195"/>
        <p:guide pos="4309"/>
        <p:guide pos="5556"/>
      </p:guideLst>
    </p:cSldViewPr>
  </p:slid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111" d="100"/>
          <a:sy n="111" d="100"/>
        </p:scale>
        <p:origin x="-2190" y="-84"/>
      </p:cViewPr>
      <p:guideLst>
        <p:guide orient="horz" pos="238"/>
        <p:guide orient="horz" pos="4033"/>
        <p:guide pos="249"/>
        <p:guide pos="599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Datumsplatzhalter 2"/>
          <p:cNvSpPr>
            <a:spLocks noGrp="1"/>
          </p:cNvSpPr>
          <p:nvPr>
            <p:ph type="dt" sz="quarter" idx="1"/>
          </p:nvPr>
        </p:nvSpPr>
        <p:spPr bwMode="gray">
          <a:xfrm>
            <a:off x="918383" y="6122673"/>
            <a:ext cx="607700" cy="49190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r">
              <a:defRPr sz="1200"/>
            </a:lvl1pPr>
          </a:lstStyle>
          <a:p>
            <a:pPr algn="ctr">
              <a:spcBef>
                <a:spcPct val="0"/>
              </a:spcBef>
              <a:defRPr/>
            </a:pPr>
            <a:fld id="{91EC6BCB-C329-4783-AACB-18E2E84C39F9}" type="datetimeFigureOut">
              <a:rPr lang="de-DE" sz="800">
                <a:solidFill>
                  <a:srgbClr val="404040"/>
                </a:solidFill>
                <a:latin typeface="Arial" pitchFamily="34" charset="0"/>
              </a:rPr>
              <a:pPr algn="ctr">
                <a:spcBef>
                  <a:spcPct val="0"/>
                </a:spcBef>
                <a:defRPr/>
              </a:pPr>
              <a:t>14.10.2013</a:t>
            </a:fld>
            <a:endParaRPr lang="de-DE" sz="800" dirty="0">
              <a:solidFill>
                <a:srgbClr val="404040"/>
              </a:solidFill>
              <a:latin typeface="Arial" pitchFamily="34" charset="0"/>
            </a:endParaRPr>
          </a:p>
        </p:txBody>
      </p:sp>
      <p:sp>
        <p:nvSpPr>
          <p:cNvPr id="18" name="Fußzeilenplatzhalter 3"/>
          <p:cNvSpPr>
            <a:spLocks noGrp="1"/>
          </p:cNvSpPr>
          <p:nvPr>
            <p:ph type="ftr" sz="quarter" idx="2"/>
          </p:nvPr>
        </p:nvSpPr>
        <p:spPr bwMode="gray">
          <a:xfrm>
            <a:off x="1563060" y="6122673"/>
            <a:ext cx="7948620" cy="49190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a:defRPr sz="1200"/>
            </a:lvl1pPr>
          </a:lstStyle>
          <a:p>
            <a:pPr>
              <a:spcBef>
                <a:spcPct val="0"/>
              </a:spcBef>
              <a:defRPr/>
            </a:pPr>
            <a:endParaRPr lang="de-DE" sz="800" dirty="0">
              <a:solidFill>
                <a:srgbClr val="404040"/>
              </a:solidFill>
              <a:latin typeface="Arial" pitchFamily="34" charset="0"/>
            </a:endParaRPr>
          </a:p>
        </p:txBody>
      </p:sp>
      <p:sp>
        <p:nvSpPr>
          <p:cNvPr id="19" name="Foliennummernplatzhalter 4"/>
          <p:cNvSpPr>
            <a:spLocks noGrp="1"/>
          </p:cNvSpPr>
          <p:nvPr>
            <p:ph type="sldNum" sz="quarter" idx="3"/>
          </p:nvPr>
        </p:nvSpPr>
        <p:spPr bwMode="gray">
          <a:xfrm>
            <a:off x="395947" y="6122673"/>
            <a:ext cx="511183" cy="49190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r">
              <a:defRPr sz="1200"/>
            </a:lvl1pPr>
          </a:lstStyle>
          <a:p>
            <a:pPr algn="l">
              <a:spcBef>
                <a:spcPct val="0"/>
              </a:spcBef>
              <a:defRPr/>
            </a:pPr>
            <a:r>
              <a:rPr lang="de-DE" sz="800" dirty="0">
                <a:solidFill>
                  <a:srgbClr val="404040"/>
                </a:solidFill>
                <a:latin typeface="Arial" pitchFamily="34" charset="0"/>
              </a:rPr>
              <a:t>Seite </a:t>
            </a:r>
            <a:fld id="{9FC35106-EAE6-4B51-9F48-B0AF3C674738}" type="slidenum">
              <a:rPr lang="de-DE" sz="800">
                <a:solidFill>
                  <a:srgbClr val="404040"/>
                </a:solidFill>
                <a:latin typeface="Arial" pitchFamily="34" charset="0"/>
              </a:rPr>
              <a:pPr algn="l">
                <a:spcBef>
                  <a:spcPct val="0"/>
                </a:spcBef>
                <a:defRPr/>
              </a:pPr>
              <a:t>‹Nr.›</a:t>
            </a:fld>
            <a:endParaRPr lang="de-DE" sz="800" dirty="0">
              <a:solidFill>
                <a:srgbClr val="404040"/>
              </a:solidFill>
              <a:latin typeface="Arial" pitchFamily="34" charset="0"/>
            </a:endParaRPr>
          </a:p>
        </p:txBody>
      </p:sp>
      <p:cxnSp>
        <p:nvCxnSpPr>
          <p:cNvPr id="20" name="Gerade Verbindung 19"/>
          <p:cNvCxnSpPr/>
          <p:nvPr/>
        </p:nvCxnSpPr>
        <p:spPr bwMode="gray">
          <a:xfrm>
            <a:off x="918382" y="6322039"/>
            <a:ext cx="0" cy="1069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19" descr="blueyonder_logo_neuuuu"/>
          <p:cNvPicPr>
            <a:picLocks noChangeAspect="1" noChangeArrowheads="1"/>
          </p:cNvPicPr>
          <p:nvPr/>
        </p:nvPicPr>
        <p:blipFill>
          <a:blip r:embed="rId2" cstate="print"/>
          <a:srcRect r="8919" b="25396"/>
          <a:stretch>
            <a:fillRect/>
          </a:stretch>
        </p:blipFill>
        <p:spPr bwMode="gray">
          <a:xfrm>
            <a:off x="8404185" y="305748"/>
            <a:ext cx="1107963" cy="265313"/>
          </a:xfrm>
          <a:prstGeom prst="rect">
            <a:avLst/>
          </a:prstGeom>
          <a:noFill/>
          <a:ln>
            <a:noFill/>
          </a:ln>
        </p:spPr>
      </p:pic>
    </p:spTree>
    <p:extLst>
      <p:ext uri="{BB962C8B-B14F-4D97-AF65-F5344CB8AC3E}">
        <p14:creationId xmlns:p14="http://schemas.microsoft.com/office/powerpoint/2010/main" val="1840541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emf"/><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rot="16200000">
            <a:off x="926484" y="909720"/>
            <a:ext cx="3790099" cy="4922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p:cNvSpPr>
            <a:spLocks noGrp="1"/>
          </p:cNvSpPr>
          <p:nvPr>
            <p:ph type="dt" idx="1"/>
          </p:nvPr>
        </p:nvSpPr>
        <p:spPr bwMode="gray">
          <a:xfrm>
            <a:off x="918100" y="6404093"/>
            <a:ext cx="607700" cy="336945"/>
          </a:xfrm>
          <a:prstGeom prst="rect">
            <a:avLst/>
          </a:prstGeom>
          <a:noFill/>
          <a:ln w="9525">
            <a:noFill/>
            <a:miter lim="800000"/>
            <a:headEnd/>
            <a:tailEnd/>
          </a:ln>
        </p:spPr>
        <p:txBody>
          <a:bodyPr vert="horz" lIns="0" tIns="0" rIns="0" bIns="0" rtlCol="0" anchor="ctr" anchorCtr="0"/>
          <a:lstStyle>
            <a:lvl1pPr algn="r">
              <a:defRPr kumimoji="0" lang="de-DE" sz="800" b="0" i="0" u="none" strike="noStrike" kern="1200" cap="none" spc="0" normalizeH="0" baseline="0" noProof="0" smtClean="0">
                <a:ln>
                  <a:noFill/>
                </a:ln>
                <a:solidFill>
                  <a:srgbClr val="404040"/>
                </a:solidFill>
                <a:effectLst/>
                <a:uLnTx/>
                <a:uFillTx/>
                <a:latin typeface="Arial" pitchFamily="34" charset="0"/>
                <a:ea typeface="+mn-ea"/>
                <a:cs typeface="+mn-cs"/>
              </a:defRPr>
            </a:lvl1pPr>
          </a:lstStyle>
          <a:p>
            <a:pPr algn="ctr"/>
            <a:fld id="{18E6D0F3-8439-4148-B3CF-4C0D6DCD6C05}" type="datetimeFigureOut">
              <a:rPr lang="en-US" smtClean="0"/>
              <a:pPr algn="ctr"/>
              <a:t>10/14/2013</a:t>
            </a:fld>
            <a:endParaRPr lang="en-US" dirty="0"/>
          </a:p>
        </p:txBody>
      </p:sp>
      <p:sp>
        <p:nvSpPr>
          <p:cNvPr id="4" name="Folienbildplatzhalter 3"/>
          <p:cNvSpPr>
            <a:spLocks noGrp="1" noRot="1" noChangeAspect="1"/>
          </p:cNvSpPr>
          <p:nvPr>
            <p:ph type="sldImg" idx="2"/>
          </p:nvPr>
        </p:nvSpPr>
        <p:spPr bwMode="gray">
          <a:xfrm>
            <a:off x="833438" y="1862138"/>
            <a:ext cx="4022725" cy="3017837"/>
          </a:xfrm>
          <a:prstGeom prst="rect">
            <a:avLst/>
          </a:prstGeom>
          <a:noFill/>
          <a:ln w="12700">
            <a:noFill/>
          </a:ln>
        </p:spPr>
        <p:txBody>
          <a:bodyPr vert="horz" lIns="90264" tIns="45132" rIns="90264" bIns="45132" rtlCol="0" anchor="ctr"/>
          <a:lstStyle/>
          <a:p>
            <a:endParaRPr lang="de-DE"/>
          </a:p>
        </p:txBody>
      </p:sp>
      <p:sp>
        <p:nvSpPr>
          <p:cNvPr id="5" name="Notizenplatzhalter 4"/>
          <p:cNvSpPr>
            <a:spLocks noGrp="1"/>
          </p:cNvSpPr>
          <p:nvPr>
            <p:ph type="body" sz="quarter" idx="3"/>
          </p:nvPr>
        </p:nvSpPr>
        <p:spPr bwMode="gray">
          <a:xfrm>
            <a:off x="5437315" y="1785090"/>
            <a:ext cx="4074833" cy="4615990"/>
          </a:xfrm>
          <a:prstGeom prst="rect">
            <a:avLst/>
          </a:prstGeom>
        </p:spPr>
        <p:txBody>
          <a:bodyPr vert="horz" lIns="90264" tIns="45132" rIns="90264" bIns="45132"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bwMode="gray">
          <a:xfrm>
            <a:off x="1539981" y="6404094"/>
            <a:ext cx="7971698" cy="336943"/>
          </a:xfrm>
          <a:prstGeom prst="rect">
            <a:avLst/>
          </a:prstGeom>
          <a:noFill/>
          <a:ln w="9525">
            <a:noFill/>
            <a:miter lim="800000"/>
            <a:headEnd/>
            <a:tailEnd/>
          </a:ln>
        </p:spPr>
        <p:txBody>
          <a:bodyPr vert="horz" lIns="0" tIns="0" rIns="0" bIns="0" rtlCol="0" anchor="ctr" anchorCtr="0"/>
          <a:lstStyle>
            <a:lvl1pPr marL="0" algn="l" defTabSz="902787" rtl="0" eaLnBrk="1" latinLnBrk="0" hangingPunct="1">
              <a:defRPr kumimoji="0" lang="en-US" sz="800" b="0" i="0" u="none" strike="noStrike" kern="1200" cap="none" spc="0" normalizeH="0" baseline="0" noProof="0" smtClean="0">
                <a:ln>
                  <a:noFill/>
                </a:ln>
                <a:solidFill>
                  <a:srgbClr val="404040"/>
                </a:solidFill>
                <a:effectLst/>
                <a:uLnTx/>
                <a:uFillTx/>
                <a:latin typeface="Arial" pitchFamily="34" charset="0"/>
                <a:ea typeface="+mn-ea"/>
                <a:cs typeface="+mn-cs"/>
              </a:defRPr>
            </a:lvl1pPr>
          </a:lstStyle>
          <a:p>
            <a:endParaRPr lang="en-US" dirty="0"/>
          </a:p>
        </p:txBody>
      </p:sp>
      <p:sp>
        <p:nvSpPr>
          <p:cNvPr id="7" name="Foliennummernplatzhalter 6"/>
          <p:cNvSpPr>
            <a:spLocks noGrp="1"/>
          </p:cNvSpPr>
          <p:nvPr>
            <p:ph type="sldNum" sz="quarter" idx="5"/>
          </p:nvPr>
        </p:nvSpPr>
        <p:spPr bwMode="gray">
          <a:xfrm>
            <a:off x="395665" y="6404094"/>
            <a:ext cx="511183" cy="336943"/>
          </a:xfrm>
          <a:prstGeom prst="rect">
            <a:avLst/>
          </a:prstGeom>
          <a:noFill/>
          <a:ln w="9525">
            <a:noFill/>
            <a:miter lim="800000"/>
            <a:headEnd/>
            <a:tailEnd/>
          </a:ln>
        </p:spPr>
        <p:txBody>
          <a:bodyPr vert="horz" lIns="0" tIns="0" rIns="0" bIns="0" rtlCol="0" anchor="ctr" anchorCtr="0"/>
          <a:lstStyle>
            <a:lvl1pPr marL="0" algn="r" defTabSz="902787" rtl="0" eaLnBrk="1" latinLnBrk="0" hangingPunct="1">
              <a:defRPr kumimoji="0" lang="en-US" sz="800" b="0" i="0" u="none" strike="noStrike" kern="1200" cap="none" spc="0" normalizeH="0" baseline="0" noProof="0" smtClean="0">
                <a:ln>
                  <a:noFill/>
                </a:ln>
                <a:solidFill>
                  <a:srgbClr val="404040"/>
                </a:solidFill>
                <a:effectLst/>
                <a:uLnTx/>
                <a:uFillTx/>
                <a:latin typeface="Arial" pitchFamily="34" charset="0"/>
                <a:ea typeface="+mn-ea"/>
                <a:cs typeface="+mn-cs"/>
              </a:defRPr>
            </a:lvl1pPr>
          </a:lstStyle>
          <a:p>
            <a:pPr algn="l"/>
            <a:r>
              <a:rPr lang="en-US" dirty="0" err="1" smtClean="0"/>
              <a:t>Seite</a:t>
            </a:r>
            <a:r>
              <a:rPr lang="en-US" dirty="0" smtClean="0"/>
              <a:t> </a:t>
            </a:r>
            <a:fld id="{116E22A1-BAF3-480B-B33E-6D20D1022A63}" type="slidenum">
              <a:rPr lang="en-US" smtClean="0"/>
              <a:pPr algn="l"/>
              <a:t>‹Nr.›</a:t>
            </a:fld>
            <a:endParaRPr lang="en-US" dirty="0"/>
          </a:p>
        </p:txBody>
      </p:sp>
      <p:pic>
        <p:nvPicPr>
          <p:cNvPr id="15" name="Picture 19" descr="blueyonder_logo_neuuuu"/>
          <p:cNvPicPr>
            <a:picLocks noChangeAspect="1" noChangeArrowheads="1"/>
          </p:cNvPicPr>
          <p:nvPr/>
        </p:nvPicPr>
        <p:blipFill>
          <a:blip r:embed="rId3" cstate="print"/>
          <a:srcRect r="8919" b="25396"/>
          <a:stretch>
            <a:fillRect/>
          </a:stretch>
        </p:blipFill>
        <p:spPr bwMode="gray">
          <a:xfrm>
            <a:off x="8404185" y="305748"/>
            <a:ext cx="1107963" cy="265313"/>
          </a:xfrm>
          <a:prstGeom prst="rect">
            <a:avLst/>
          </a:prstGeom>
          <a:noFill/>
          <a:ln>
            <a:noFill/>
          </a:ln>
        </p:spPr>
      </p:pic>
      <p:cxnSp>
        <p:nvCxnSpPr>
          <p:cNvPr id="16" name="Gerade Verbindung 15"/>
          <p:cNvCxnSpPr/>
          <p:nvPr/>
        </p:nvCxnSpPr>
        <p:spPr bwMode="gray">
          <a:xfrm>
            <a:off x="918099" y="6519089"/>
            <a:ext cx="0" cy="10695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90129"/>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300"/>
      </a:spcBef>
      <a:spcAft>
        <a:spcPts val="300"/>
      </a:spcAft>
      <a:defRPr sz="1200" kern="1200">
        <a:solidFill>
          <a:schemeClr val="accent4"/>
        </a:solidFill>
        <a:latin typeface="+mn-lt"/>
        <a:ea typeface="+mn-ea"/>
        <a:cs typeface="+mn-cs"/>
      </a:defRPr>
    </a:lvl1pPr>
    <a:lvl2pPr marL="3175" indent="0" algn="l" defTabSz="914400" rtl="0" eaLnBrk="1" latinLnBrk="0" hangingPunct="1">
      <a:spcBef>
        <a:spcPts val="300"/>
      </a:spcBef>
      <a:spcAft>
        <a:spcPts val="300"/>
      </a:spcAft>
      <a:defRPr sz="1200" b="1" kern="1200">
        <a:solidFill>
          <a:schemeClr val="accent4"/>
        </a:solidFill>
        <a:latin typeface="+mn-lt"/>
        <a:ea typeface="+mn-ea"/>
        <a:cs typeface="+mn-cs"/>
      </a:defRPr>
    </a:lvl2pPr>
    <a:lvl3pPr marL="265113" indent="-265113" algn="l" defTabSz="914400" rtl="0" eaLnBrk="1" latinLnBrk="0" hangingPunct="1">
      <a:spcBef>
        <a:spcPts val="300"/>
      </a:spcBef>
      <a:spcAft>
        <a:spcPts val="300"/>
      </a:spcAft>
      <a:buClr>
        <a:schemeClr val="tx2"/>
      </a:buClr>
      <a:buFont typeface="Arial" pitchFamily="34" charset="0"/>
      <a:buChar char="►"/>
      <a:defRPr sz="1200" kern="1200">
        <a:solidFill>
          <a:schemeClr val="accent4"/>
        </a:solidFill>
        <a:latin typeface="+mn-lt"/>
        <a:ea typeface="+mn-ea"/>
        <a:cs typeface="+mn-cs"/>
      </a:defRPr>
    </a:lvl3pPr>
    <a:lvl4pPr marL="538163" indent="-269875" algn="l" defTabSz="914400" rtl="0" eaLnBrk="1" latinLnBrk="0" hangingPunct="1">
      <a:spcBef>
        <a:spcPts val="300"/>
      </a:spcBef>
      <a:spcAft>
        <a:spcPts val="300"/>
      </a:spcAft>
      <a:buClr>
        <a:schemeClr val="tx2"/>
      </a:buClr>
      <a:buFont typeface="Arial" pitchFamily="34" charset="0"/>
      <a:buChar char="►"/>
      <a:defRPr sz="1200" kern="1200">
        <a:solidFill>
          <a:schemeClr val="accent4"/>
        </a:solidFill>
        <a:latin typeface="+mn-lt"/>
        <a:ea typeface="+mn-ea"/>
        <a:cs typeface="+mn-cs"/>
      </a:defRPr>
    </a:lvl4pPr>
    <a:lvl5pPr marL="0" indent="0" algn="l" defTabSz="914400" rtl="0" eaLnBrk="1" latinLnBrk="0" hangingPunct="1">
      <a:spcBef>
        <a:spcPts val="300"/>
      </a:spcBef>
      <a:spcAft>
        <a:spcPts val="300"/>
      </a:spcAft>
      <a:defRPr lang="de-DE" sz="1200" b="1" kern="1200" dirty="0" smtClean="0">
        <a:solidFill>
          <a:schemeClr val="tx2"/>
        </a:solidFill>
        <a:latin typeface="+mn-lt"/>
        <a:ea typeface="+mn-ea"/>
        <a:cs typeface="+mn-cs"/>
      </a:defRPr>
    </a:lvl5pPr>
    <a:lvl6pPr marL="3175" indent="0" algn="l" defTabSz="914400" rtl="0" eaLnBrk="1" latinLnBrk="0" hangingPunct="1">
      <a:spcBef>
        <a:spcPts val="300"/>
      </a:spcBef>
      <a:spcAft>
        <a:spcPts val="300"/>
      </a:spcAft>
      <a:defRPr sz="1200" b="1" kern="1200">
        <a:solidFill>
          <a:schemeClr val="tx2"/>
        </a:solidFill>
        <a:latin typeface="+mn-lt"/>
        <a:ea typeface="+mn-ea"/>
        <a:cs typeface="+mn-cs"/>
      </a:defRPr>
    </a:lvl6pPr>
    <a:lvl7pPr marL="0" indent="0" algn="l" defTabSz="914400" rtl="0" eaLnBrk="1" latinLnBrk="0" hangingPunct="1">
      <a:spcBef>
        <a:spcPts val="300"/>
      </a:spcBef>
      <a:spcAft>
        <a:spcPts val="300"/>
      </a:spcAft>
      <a:defRPr sz="1200" b="1" kern="1200">
        <a:solidFill>
          <a:schemeClr val="tx2"/>
        </a:solidFill>
        <a:latin typeface="+mn-lt"/>
        <a:ea typeface="+mn-ea"/>
        <a:cs typeface="+mn-cs"/>
      </a:defRPr>
    </a:lvl7pPr>
    <a:lvl8pPr marL="0" indent="0" algn="l" defTabSz="914400" rtl="0" eaLnBrk="1" latinLnBrk="0" hangingPunct="1">
      <a:spcBef>
        <a:spcPts val="300"/>
      </a:spcBef>
      <a:spcAft>
        <a:spcPts val="300"/>
      </a:spcAft>
      <a:defRPr sz="1200" b="1" kern="1200">
        <a:solidFill>
          <a:schemeClr val="tx2"/>
        </a:solidFill>
        <a:latin typeface="+mn-lt"/>
        <a:ea typeface="+mn-ea"/>
        <a:cs typeface="+mn-cs"/>
      </a:defRPr>
    </a:lvl8pPr>
    <a:lvl9pPr marL="0" indent="0" algn="l" defTabSz="914400" rtl="0" eaLnBrk="1" latinLnBrk="0" hangingPunct="1">
      <a:spcBef>
        <a:spcPts val="300"/>
      </a:spcBef>
      <a:spcAft>
        <a:spcPts val="300"/>
      </a:spcAft>
      <a:defRPr sz="1200" b="1" kern="1200">
        <a:solidFill>
          <a:schemeClr val="tx2"/>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0263" y="1860550"/>
            <a:ext cx="4027487" cy="3021013"/>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lgn="l"/>
            <a:r>
              <a:rPr lang="en-US" dirty="0" smtClean="0">
                <a:solidFill>
                  <a:prstClr val="black"/>
                </a:solidFill>
                <a:latin typeface="Calibri"/>
              </a:rPr>
              <a:t>Page </a:t>
            </a:r>
            <a:fld id="{116E22A1-BAF3-480B-B33E-6D20D1022A63}" type="slidenum">
              <a:rPr lang="en-US" smtClean="0">
                <a:solidFill>
                  <a:prstClr val="black"/>
                </a:solidFill>
                <a:latin typeface="Calibri"/>
              </a:rPr>
              <a:pPr algn="l"/>
              <a:t>3</a:t>
            </a:fld>
            <a:endParaRPr lang="en-US" dirty="0">
              <a:solidFill>
                <a:prstClr val="black"/>
              </a:solidFill>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dirty="0" smtClean="0"/>
              <a:t>DSA für Zeitreihen, erste kommerzielle Anwendungen Aggregation, Durschnitt (Data </a:t>
            </a:r>
            <a:r>
              <a:rPr lang="de-DE" dirty="0" err="1" smtClean="0"/>
              <a:t>Plumbing</a:t>
            </a:r>
            <a:r>
              <a:rPr lang="de-DE" dirty="0" smtClean="0"/>
              <a:t>) </a:t>
            </a:r>
          </a:p>
          <a:p>
            <a:endParaRPr lang="de-DE" dirty="0" smtClean="0"/>
          </a:p>
          <a:p>
            <a:pPr marL="171450" indent="-171450">
              <a:buFont typeface="Arial" panose="020B0604020202020204" pitchFamily="34" charset="0"/>
              <a:buChar char="•"/>
            </a:pPr>
            <a:r>
              <a:rPr lang="de-DE" dirty="0" smtClean="0"/>
              <a:t>Pipeline/Ansatz über </a:t>
            </a:r>
            <a:r>
              <a:rPr lang="de-DE" dirty="0" err="1" smtClean="0"/>
              <a:t>Iteratoren</a:t>
            </a:r>
            <a:endParaRPr lang="de-DE" dirty="0" smtClean="0"/>
          </a:p>
          <a:p>
            <a:pPr marL="171450" indent="-171450">
              <a:buFont typeface="Arial" panose="020B0604020202020204" pitchFamily="34" charset="0"/>
              <a:buChar char="•"/>
            </a:pPr>
            <a:r>
              <a:rPr lang="de-DE" dirty="0" smtClean="0"/>
              <a:t>C Sprach auch C++ dann über </a:t>
            </a:r>
            <a:r>
              <a:rPr lang="de-DE" dirty="0" err="1" smtClean="0"/>
              <a:t>Techteam</a:t>
            </a:r>
            <a:r>
              <a:rPr lang="de-DE" dirty="0" smtClean="0"/>
              <a:t>, </a:t>
            </a:r>
            <a:r>
              <a:rPr lang="de-DE" dirty="0" err="1" smtClean="0"/>
              <a:t>ranges</a:t>
            </a:r>
            <a:endParaRPr lang="de-DE" dirty="0" smtClean="0"/>
          </a:p>
          <a:p>
            <a:pPr marL="171450" indent="-171450">
              <a:buFont typeface="Arial" panose="020B0604020202020204" pitchFamily="34" charset="0"/>
              <a:buChar char="•"/>
            </a:pPr>
            <a:r>
              <a:rPr lang="de-DE" dirty="0" err="1" smtClean="0"/>
              <a:t>Stack</a:t>
            </a:r>
            <a:r>
              <a:rPr lang="de-DE" dirty="0" smtClean="0"/>
              <a:t>/</a:t>
            </a:r>
            <a:r>
              <a:rPr lang="de-DE" dirty="0" err="1" smtClean="0"/>
              <a:t>Unstack</a:t>
            </a:r>
            <a:r>
              <a:rPr lang="de-DE" dirty="0" smtClean="0"/>
              <a:t> </a:t>
            </a:r>
            <a:r>
              <a:rPr lang="de-DE" dirty="0" err="1" smtClean="0"/>
              <a:t>exp</a:t>
            </a:r>
            <a:r>
              <a:rPr lang="de-DE" dirty="0" smtClean="0"/>
              <a:t> </a:t>
            </a:r>
            <a:r>
              <a:rPr lang="de-DE" dirty="0" err="1" smtClean="0"/>
              <a:t>moving</a:t>
            </a:r>
            <a:r>
              <a:rPr lang="de-DE" dirty="0" smtClean="0"/>
              <a:t> </a:t>
            </a:r>
            <a:r>
              <a:rPr lang="de-DE" dirty="0" err="1" smtClean="0"/>
              <a:t>average</a:t>
            </a:r>
            <a:endParaRPr lang="de-DE" dirty="0" smtClean="0"/>
          </a:p>
          <a:p>
            <a:pPr marL="171450" indent="-171450">
              <a:buFont typeface="Arial" panose="020B0604020202020204" pitchFamily="34" charset="0"/>
              <a:buChar char="•"/>
            </a:pPr>
            <a:r>
              <a:rPr lang="de-DE" dirty="0" smtClean="0"/>
              <a:t>Alles ein Programm</a:t>
            </a:r>
          </a:p>
          <a:p>
            <a:pPr marL="171450" indent="-171450">
              <a:buFont typeface="Arial" panose="020B0604020202020204" pitchFamily="34" charset="0"/>
              <a:buChar char="•"/>
            </a:pPr>
            <a:r>
              <a:rPr lang="de-DE" dirty="0" smtClean="0"/>
              <a:t>Weg von </a:t>
            </a:r>
            <a:r>
              <a:rPr lang="de-DE" dirty="0" err="1" smtClean="0"/>
              <a:t>Codegen</a:t>
            </a:r>
            <a:r>
              <a:rPr lang="de-DE" dirty="0" smtClean="0"/>
              <a:t> hin zu einer Bibliothek</a:t>
            </a:r>
          </a:p>
          <a:p>
            <a:pPr marL="171450" indent="-171450">
              <a:buFont typeface="Arial" panose="020B0604020202020204" pitchFamily="34" charset="0"/>
              <a:buChar char="•"/>
            </a:pPr>
            <a:r>
              <a:rPr lang="de-DE" dirty="0" err="1" smtClean="0"/>
              <a:t>Streambasiert</a:t>
            </a:r>
            <a:endParaRPr lang="de-DE" dirty="0" smtClean="0"/>
          </a:p>
          <a:p>
            <a:pPr marL="171450" indent="-171450">
              <a:buFont typeface="Arial" panose="020B0604020202020204" pitchFamily="34" charset="0"/>
              <a:buChar char="•"/>
            </a:pPr>
            <a:r>
              <a:rPr lang="de-DE" dirty="0" smtClean="0"/>
              <a:t>Unabhängig vom Import (CSV, DB etc.)</a:t>
            </a:r>
          </a:p>
          <a:p>
            <a:endParaRPr lang="de-DE" dirty="0" smtClean="0"/>
          </a:p>
          <a:p>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15</a:t>
            </a:fld>
            <a:endParaRPr lang="en-US" dirty="0"/>
          </a:p>
        </p:txBody>
      </p:sp>
    </p:spTree>
    <p:extLst>
      <p:ext uri="{BB962C8B-B14F-4D97-AF65-F5344CB8AC3E}">
        <p14:creationId xmlns:p14="http://schemas.microsoft.com/office/powerpoint/2010/main" val="89337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smtClean="0"/>
              <a:t>NBPy</a:t>
            </a:r>
            <a:r>
              <a:rPr lang="de-DE" dirty="0" smtClean="0"/>
              <a:t> (Sept 2012)</a:t>
            </a:r>
          </a:p>
          <a:p>
            <a:pPr marL="171450" indent="-171450">
              <a:buFont typeface="Arial" panose="020B0604020202020204" pitchFamily="34" charset="0"/>
              <a:buChar char="•"/>
            </a:pPr>
            <a:r>
              <a:rPr lang="de-DE" dirty="0" smtClean="0"/>
              <a:t>Benötigt viel Speicher (nicht </a:t>
            </a:r>
            <a:r>
              <a:rPr lang="de-DE" dirty="0" err="1" smtClean="0"/>
              <a:t>stream</a:t>
            </a:r>
            <a:r>
              <a:rPr lang="de-DE" dirty="0" smtClean="0"/>
              <a:t>-basiert)</a:t>
            </a:r>
          </a:p>
          <a:p>
            <a:pPr marL="171450" indent="-171450">
              <a:buFont typeface="Arial" panose="020B0604020202020204" pitchFamily="34" charset="0"/>
              <a:buChar char="•"/>
            </a:pPr>
            <a:r>
              <a:rPr lang="de-DE" dirty="0" err="1" smtClean="0"/>
              <a:t>Cython</a:t>
            </a:r>
            <a:r>
              <a:rPr lang="de-DE" dirty="0" smtClean="0"/>
              <a:t> für Performance</a:t>
            </a:r>
          </a:p>
          <a:p>
            <a:pPr marL="171450" indent="-171450">
              <a:buFont typeface="Arial" panose="020B0604020202020204" pitchFamily="34" charset="0"/>
              <a:buChar char="•"/>
            </a:pPr>
            <a:r>
              <a:rPr lang="de-DE" dirty="0" smtClean="0"/>
              <a:t>Relativ schnell Migration ab Nov 2012</a:t>
            </a:r>
          </a:p>
          <a:p>
            <a:pPr marL="171450" indent="-171450">
              <a:buFont typeface="Arial" panose="020B0604020202020204" pitchFamily="34" charset="0"/>
              <a:buChar char="•"/>
            </a:pPr>
            <a:r>
              <a:rPr lang="de-DE" dirty="0" err="1" smtClean="0"/>
              <a:t>Scikit-Learn</a:t>
            </a:r>
            <a:r>
              <a:rPr lang="de-DE" dirty="0" smtClean="0"/>
              <a:t> </a:t>
            </a:r>
            <a:r>
              <a:rPr lang="de-DE" dirty="0" err="1" smtClean="0"/>
              <a:t>Ecosystem</a:t>
            </a:r>
            <a:r>
              <a:rPr lang="de-DE" dirty="0" smtClean="0"/>
              <a:t> und gutes Design, </a:t>
            </a:r>
            <a:r>
              <a:rPr lang="de-DE" dirty="0" err="1" smtClean="0"/>
              <a:t>Metaestimators</a:t>
            </a:r>
            <a:endParaRPr lang="de-DE" dirty="0" smtClean="0"/>
          </a:p>
          <a:p>
            <a:pPr marL="171450" indent="-171450">
              <a:buFont typeface="Arial" panose="020B0604020202020204" pitchFamily="34" charset="0"/>
              <a:buChar char="•"/>
            </a:pPr>
            <a:r>
              <a:rPr lang="de-DE" dirty="0" err="1" smtClean="0"/>
              <a:t>Fortran</a:t>
            </a:r>
            <a:r>
              <a:rPr lang="de-DE" dirty="0" smtClean="0"/>
              <a:t> </a:t>
            </a:r>
            <a:r>
              <a:rPr lang="de-DE" dirty="0" err="1" smtClean="0"/>
              <a:t>Neurobayes</a:t>
            </a:r>
            <a:r>
              <a:rPr lang="de-DE" dirty="0" smtClean="0"/>
              <a:t> Code als </a:t>
            </a:r>
            <a:r>
              <a:rPr lang="de-DE" dirty="0" err="1" smtClean="0"/>
              <a:t>Estimator</a:t>
            </a:r>
            <a:r>
              <a:rPr lang="de-DE" dirty="0" smtClean="0"/>
              <a:t> in </a:t>
            </a:r>
            <a:r>
              <a:rPr lang="de-DE" dirty="0" err="1" smtClean="0"/>
              <a:t>Scikit-Learn</a:t>
            </a:r>
            <a:endParaRPr lang="de-DE" dirty="0" smtClean="0"/>
          </a:p>
          <a:p>
            <a:pPr marL="171450" indent="-171450">
              <a:buFont typeface="Arial" panose="020B0604020202020204" pitchFamily="34" charset="0"/>
              <a:buChar char="•"/>
            </a:pPr>
            <a:r>
              <a:rPr lang="de-DE" dirty="0" smtClean="0"/>
              <a:t>Easy </a:t>
            </a:r>
            <a:r>
              <a:rPr lang="de-DE" dirty="0" err="1" smtClean="0"/>
              <a:t>to</a:t>
            </a:r>
            <a:r>
              <a:rPr lang="de-DE" dirty="0" smtClean="0"/>
              <a:t> </a:t>
            </a:r>
            <a:r>
              <a:rPr lang="de-DE" dirty="0" err="1" smtClean="0"/>
              <a:t>use</a:t>
            </a:r>
            <a:r>
              <a:rPr lang="de-DE" dirty="0" smtClean="0"/>
              <a:t>, </a:t>
            </a:r>
            <a:r>
              <a:rPr lang="de-DE" dirty="0" err="1" smtClean="0"/>
              <a:t>great</a:t>
            </a:r>
            <a:r>
              <a:rPr lang="de-DE" dirty="0" smtClean="0"/>
              <a:t> </a:t>
            </a:r>
            <a:r>
              <a:rPr lang="de-DE" dirty="0" err="1" smtClean="0"/>
              <a:t>flexibiity</a:t>
            </a:r>
            <a:endParaRPr lang="de-DE" dirty="0" smtClean="0"/>
          </a:p>
          <a:p>
            <a:pPr marL="171450" indent="-171450">
              <a:buFont typeface="Arial" panose="020B0604020202020204" pitchFamily="34" charset="0"/>
              <a:buChar char="•"/>
            </a:pPr>
            <a:r>
              <a:rPr lang="de-DE" dirty="0" smtClean="0"/>
              <a:t>Easy </a:t>
            </a:r>
            <a:r>
              <a:rPr lang="de-DE" dirty="0" err="1" smtClean="0"/>
              <a:t>deployment</a:t>
            </a:r>
            <a:r>
              <a:rPr lang="de-DE" dirty="0" smtClean="0"/>
              <a:t> </a:t>
            </a:r>
            <a:r>
              <a:rPr lang="de-DE" dirty="0" err="1" smtClean="0"/>
              <a:t>with</a:t>
            </a:r>
            <a:r>
              <a:rPr lang="de-DE" dirty="0" smtClean="0"/>
              <a:t> </a:t>
            </a:r>
            <a:r>
              <a:rPr lang="de-DE" dirty="0" err="1" smtClean="0"/>
              <a:t>pip</a:t>
            </a:r>
            <a:r>
              <a:rPr lang="de-DE" dirty="0" smtClean="0"/>
              <a:t>/</a:t>
            </a:r>
            <a:r>
              <a:rPr lang="de-DE" dirty="0" err="1" smtClean="0"/>
              <a:t>virtual</a:t>
            </a:r>
            <a:r>
              <a:rPr lang="de-DE" dirty="0" smtClean="0"/>
              <a:t> </a:t>
            </a:r>
            <a:r>
              <a:rPr lang="de-DE" dirty="0" err="1" smtClean="0"/>
              <a:t>env</a:t>
            </a:r>
            <a:r>
              <a:rPr lang="de-DE" dirty="0" smtClean="0"/>
              <a:t> etc.</a:t>
            </a:r>
          </a:p>
          <a:p>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16</a:t>
            </a:fld>
            <a:endParaRPr lang="en-US" dirty="0"/>
          </a:p>
        </p:txBody>
      </p:sp>
    </p:spTree>
    <p:extLst>
      <p:ext uri="{BB962C8B-B14F-4D97-AF65-F5344CB8AC3E}">
        <p14:creationId xmlns:p14="http://schemas.microsoft.com/office/powerpoint/2010/main" val="2367836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300"/>
              </a:spcBef>
              <a:spcAft>
                <a:spcPts val="300"/>
              </a:spcAft>
              <a:buClrTx/>
              <a:buSzTx/>
              <a:buFontTx/>
              <a:buNone/>
              <a:tabLst/>
              <a:defRPr/>
            </a:pPr>
            <a:r>
              <a:rPr lang="de-DE" sz="1200" dirty="0" smtClean="0">
                <a:solidFill>
                  <a:schemeClr val="accent5"/>
                </a:solidFill>
              </a:rPr>
              <a:t>http://descartes.ipd.kit.edu/research/vision/</a:t>
            </a:r>
          </a:p>
          <a:p>
            <a:pPr marL="0" marR="0" indent="0" algn="l" defTabSz="914400" rtl="0" eaLnBrk="1" fontAlgn="auto" latinLnBrk="0" hangingPunct="1">
              <a:lnSpc>
                <a:spcPct val="100000"/>
              </a:lnSpc>
              <a:spcBef>
                <a:spcPts val="300"/>
              </a:spcBef>
              <a:spcAft>
                <a:spcPts val="300"/>
              </a:spcAft>
              <a:buClrTx/>
              <a:buSzTx/>
              <a:buFontTx/>
              <a:buNone/>
              <a:tabLst/>
              <a:defRPr/>
            </a:pPr>
            <a:endParaRPr lang="de-DE" sz="1200" dirty="0" smtClean="0">
              <a:solidFill>
                <a:schemeClr val="accent5"/>
              </a:solidFill>
            </a:endParaRPr>
          </a:p>
          <a:p>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20</a:t>
            </a:fld>
            <a:endParaRPr lang="en-US" dirty="0"/>
          </a:p>
        </p:txBody>
      </p:sp>
    </p:spTree>
    <p:extLst>
      <p:ext uri="{BB962C8B-B14F-4D97-AF65-F5344CB8AC3E}">
        <p14:creationId xmlns:p14="http://schemas.microsoft.com/office/powerpoint/2010/main" val="410590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0263" y="1860550"/>
            <a:ext cx="4027487" cy="3021013"/>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lgn="l"/>
            <a:r>
              <a:rPr lang="en-US" dirty="0" smtClean="0">
                <a:solidFill>
                  <a:prstClr val="black"/>
                </a:solidFill>
                <a:latin typeface="Calibri"/>
              </a:rPr>
              <a:t>Page </a:t>
            </a:r>
            <a:fld id="{116E22A1-BAF3-480B-B33E-6D20D1022A63}" type="slidenum">
              <a:rPr lang="en-US" smtClean="0">
                <a:solidFill>
                  <a:prstClr val="black"/>
                </a:solidFill>
                <a:latin typeface="Calibri"/>
              </a:rPr>
              <a:pPr algn="l"/>
              <a:t>4</a:t>
            </a:fld>
            <a:endParaRPr lang="en-US" dirty="0">
              <a:solidFill>
                <a:prstClr val="black"/>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0263" y="1860550"/>
            <a:ext cx="4027487" cy="3021013"/>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lgn="l"/>
            <a:r>
              <a:rPr lang="en-US" dirty="0" smtClean="0">
                <a:solidFill>
                  <a:prstClr val="black"/>
                </a:solidFill>
                <a:latin typeface="Calibri"/>
              </a:rPr>
              <a:t>Page </a:t>
            </a:r>
            <a:fld id="{116E22A1-BAF3-480B-B33E-6D20D1022A63}" type="slidenum">
              <a:rPr lang="en-US" smtClean="0">
                <a:solidFill>
                  <a:prstClr val="black"/>
                </a:solidFill>
                <a:latin typeface="Calibri"/>
              </a:rPr>
              <a:pPr algn="l"/>
              <a:t>5</a:t>
            </a:fld>
            <a:endParaRPr lang="en-US" dirty="0">
              <a:solidFill>
                <a:prstClr val="black"/>
              </a:solidFill>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0263" y="1860550"/>
            <a:ext cx="4027487" cy="3021013"/>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lgn="l"/>
            <a:r>
              <a:rPr lang="en-US" dirty="0" smtClean="0">
                <a:solidFill>
                  <a:prstClr val="black"/>
                </a:solidFill>
                <a:latin typeface="Calibri"/>
              </a:rPr>
              <a:t>Page </a:t>
            </a:r>
            <a:fld id="{116E22A1-BAF3-480B-B33E-6D20D1022A63}" type="slidenum">
              <a:rPr lang="en-US" smtClean="0">
                <a:solidFill>
                  <a:prstClr val="black"/>
                </a:solidFill>
                <a:latin typeface="Calibri"/>
              </a:rPr>
              <a:pPr algn="l"/>
              <a:t>6</a:t>
            </a:fld>
            <a:endParaRPr lang="en-US" dirty="0">
              <a:solidFill>
                <a:prstClr val="black"/>
              </a:solidFill>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0263" y="1860550"/>
            <a:ext cx="4027487" cy="3021013"/>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lgn="l"/>
            <a:r>
              <a:rPr lang="en-US" dirty="0" smtClean="0">
                <a:solidFill>
                  <a:prstClr val="black"/>
                </a:solidFill>
                <a:latin typeface="Calibri"/>
              </a:rPr>
              <a:t>Page </a:t>
            </a:r>
            <a:fld id="{116E22A1-BAF3-480B-B33E-6D20D1022A63}" type="slidenum">
              <a:rPr lang="en-US" smtClean="0">
                <a:solidFill>
                  <a:prstClr val="black"/>
                </a:solidFill>
                <a:latin typeface="Calibri"/>
              </a:rPr>
              <a:pPr algn="l"/>
              <a:t>8</a:t>
            </a:fld>
            <a:endParaRPr lang="en-US" dirty="0">
              <a:solidFill>
                <a:prstClr val="black"/>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31850" y="1860550"/>
            <a:ext cx="4025900" cy="3021013"/>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pPr algn="l"/>
            <a:r>
              <a:rPr lang="en-US" smtClean="0">
                <a:solidFill>
                  <a:prstClr val="black"/>
                </a:solidFill>
                <a:latin typeface="Calibri"/>
              </a:rPr>
              <a:t>Seite </a:t>
            </a:r>
            <a:fld id="{116E22A1-BAF3-480B-B33E-6D20D1022A63}" type="slidenum">
              <a:rPr lang="en-US" smtClean="0">
                <a:solidFill>
                  <a:prstClr val="black"/>
                </a:solidFill>
                <a:latin typeface="Calibri"/>
              </a:rPr>
              <a:pPr algn="l"/>
              <a:t>10</a:t>
            </a:fld>
            <a:endParaRPr lang="en-US" dirty="0">
              <a:solidFill>
                <a:prstClr val="black"/>
              </a:solidFill>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2000 </a:t>
            </a:r>
            <a:r>
              <a:rPr lang="de-DE" dirty="0" err="1" smtClean="0"/>
              <a:t>Fortran</a:t>
            </a:r>
            <a:r>
              <a:rPr lang="de-DE" dirty="0" smtClean="0"/>
              <a:t> Code + </a:t>
            </a:r>
            <a:r>
              <a:rPr lang="de-DE" dirty="0" err="1" smtClean="0"/>
              <a:t>Program</a:t>
            </a:r>
            <a:endParaRPr lang="de-DE" dirty="0" smtClean="0"/>
          </a:p>
          <a:p>
            <a:pPr marL="171450" indent="-171450">
              <a:buFont typeface="Arial" panose="020B0604020202020204" pitchFamily="34" charset="0"/>
              <a:buChar char="•"/>
            </a:pPr>
            <a:r>
              <a:rPr lang="de-DE" dirty="0" smtClean="0"/>
              <a:t>Train/</a:t>
            </a:r>
            <a:r>
              <a:rPr lang="de-DE" dirty="0" err="1" smtClean="0"/>
              <a:t>Predict</a:t>
            </a:r>
            <a:r>
              <a:rPr lang="de-DE" dirty="0" smtClean="0"/>
              <a:t> getrennt (mehrere Prozesse)</a:t>
            </a:r>
          </a:p>
          <a:p>
            <a:pPr marL="171450" indent="-171450">
              <a:buFont typeface="Arial" panose="020B0604020202020204" pitchFamily="34" charset="0"/>
              <a:buChar char="•"/>
            </a:pPr>
            <a:r>
              <a:rPr lang="de-DE" dirty="0" smtClean="0"/>
              <a:t>Shell betrieb (liest von CSV)</a:t>
            </a:r>
          </a:p>
          <a:p>
            <a:pPr marL="171450" indent="-171450">
              <a:buFont typeface="Arial" panose="020B0604020202020204" pitchFamily="34" charset="0"/>
              <a:buChar char="•"/>
            </a:pPr>
            <a:r>
              <a:rPr lang="de-DE" dirty="0" smtClean="0"/>
              <a:t>C++ Wrapper für </a:t>
            </a:r>
            <a:r>
              <a:rPr lang="de-DE" dirty="0" err="1" smtClean="0"/>
              <a:t>Fortran</a:t>
            </a:r>
            <a:r>
              <a:rPr lang="de-DE" dirty="0" smtClean="0"/>
              <a:t>, mehrere Experten gleichzeitig.</a:t>
            </a:r>
          </a:p>
          <a:p>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12</a:t>
            </a:fld>
            <a:endParaRPr lang="en-US" dirty="0"/>
          </a:p>
        </p:txBody>
      </p:sp>
    </p:spTree>
    <p:extLst>
      <p:ext uri="{BB962C8B-B14F-4D97-AF65-F5344CB8AC3E}">
        <p14:creationId xmlns:p14="http://schemas.microsoft.com/office/powerpoint/2010/main" val="2649732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endParaRPr lang="de-DE" dirty="0" smtClean="0"/>
          </a:p>
          <a:p>
            <a:pPr marL="171450" indent="-171450">
              <a:buFont typeface="Arial" panose="020B0604020202020204" pitchFamily="34" charset="0"/>
              <a:buChar char="•"/>
            </a:pPr>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13</a:t>
            </a:fld>
            <a:endParaRPr lang="en-US" dirty="0"/>
          </a:p>
        </p:txBody>
      </p:sp>
    </p:spTree>
    <p:extLst>
      <p:ext uri="{BB962C8B-B14F-4D97-AF65-F5344CB8AC3E}">
        <p14:creationId xmlns:p14="http://schemas.microsoft.com/office/powerpoint/2010/main" val="1773157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smtClean="0"/>
              <a:t>Codegen</a:t>
            </a:r>
            <a:r>
              <a:rPr lang="de-DE" dirty="0" smtClean="0"/>
              <a:t> 1 (Teilchenphysik, </a:t>
            </a:r>
            <a:r>
              <a:rPr lang="de-DE" dirty="0" err="1" smtClean="0"/>
              <a:t>samples</a:t>
            </a:r>
            <a:r>
              <a:rPr lang="de-DE" dirty="0" smtClean="0"/>
              <a:t> total unabhängig)</a:t>
            </a:r>
            <a:endParaRPr lang="en-US" dirty="0" smtClean="0"/>
          </a:p>
          <a:p>
            <a:pPr marL="171450" indent="-171450">
              <a:buFont typeface="Arial" panose="020B0604020202020204" pitchFamily="34" charset="0"/>
              <a:buChar char="•"/>
            </a:pPr>
            <a:r>
              <a:rPr lang="de-DE" dirty="0" smtClean="0"/>
              <a:t>ASCII Dateien zur Konfiguration </a:t>
            </a:r>
          </a:p>
          <a:p>
            <a:pPr marL="171450" indent="-171450">
              <a:buFont typeface="Arial" panose="020B0604020202020204" pitchFamily="34" charset="0"/>
              <a:buChar char="•"/>
            </a:pPr>
            <a:r>
              <a:rPr lang="de-DE" dirty="0" smtClean="0"/>
              <a:t>Generiert </a:t>
            </a:r>
            <a:r>
              <a:rPr lang="de-DE" dirty="0" err="1" smtClean="0"/>
              <a:t>c++</a:t>
            </a:r>
            <a:r>
              <a:rPr lang="de-DE" dirty="0" smtClean="0"/>
              <a:t>/</a:t>
            </a:r>
            <a:r>
              <a:rPr lang="de-DE" dirty="0" err="1" smtClean="0"/>
              <a:t>fortran</a:t>
            </a:r>
            <a:r>
              <a:rPr lang="de-DE" dirty="0" smtClean="0"/>
              <a:t> </a:t>
            </a:r>
            <a:r>
              <a:rPr lang="de-DE" dirty="0" err="1" smtClean="0"/>
              <a:t>code</a:t>
            </a:r>
            <a:endParaRPr lang="de-DE" dirty="0" smtClean="0"/>
          </a:p>
          <a:p>
            <a:pPr marL="171450" indent="-171450">
              <a:buFont typeface="Arial" panose="020B0604020202020204" pitchFamily="34" charset="0"/>
              <a:buChar char="•"/>
            </a:pPr>
            <a:r>
              <a:rPr lang="de-DE" dirty="0" smtClean="0"/>
              <a:t>Aggregationen mit SQL oder </a:t>
            </a:r>
            <a:r>
              <a:rPr lang="de-DE" dirty="0" err="1" smtClean="0"/>
              <a:t>shell</a:t>
            </a:r>
            <a:r>
              <a:rPr lang="de-DE" dirty="0" smtClean="0"/>
              <a:t> </a:t>
            </a:r>
            <a:r>
              <a:rPr lang="de-DE" dirty="0" err="1" smtClean="0"/>
              <a:t>commands</a:t>
            </a:r>
            <a:endParaRPr lang="de-DE" dirty="0" smtClean="0"/>
          </a:p>
          <a:p>
            <a:pPr marL="171450" indent="-171450">
              <a:buFont typeface="Arial" panose="020B0604020202020204" pitchFamily="34" charset="0"/>
              <a:buChar char="•"/>
            </a:pPr>
            <a:r>
              <a:rPr lang="de-DE" dirty="0" smtClean="0"/>
              <a:t>Zum wegfiltern von Backgroundsignal in der Teilchenphysik</a:t>
            </a:r>
          </a:p>
          <a:p>
            <a:endParaRPr lang="en-US" dirty="0"/>
          </a:p>
        </p:txBody>
      </p:sp>
      <p:sp>
        <p:nvSpPr>
          <p:cNvPr id="4" name="Foliennummernplatzhalter 3"/>
          <p:cNvSpPr>
            <a:spLocks noGrp="1"/>
          </p:cNvSpPr>
          <p:nvPr>
            <p:ph type="sldNum" sz="quarter" idx="10"/>
          </p:nvPr>
        </p:nvSpPr>
        <p:spPr/>
        <p:txBody>
          <a:bodyPr/>
          <a:lstStyle/>
          <a:p>
            <a:pPr algn="l"/>
            <a:r>
              <a:rPr lang="en-US" smtClean="0"/>
              <a:t>Seite </a:t>
            </a:r>
            <a:fld id="{116E22A1-BAF3-480B-B33E-6D20D1022A63}" type="slidenum">
              <a:rPr lang="en-US" smtClean="0"/>
              <a:pPr algn="l"/>
              <a:t>14</a:t>
            </a:fld>
            <a:endParaRPr lang="en-US" dirty="0"/>
          </a:p>
        </p:txBody>
      </p:sp>
    </p:spTree>
    <p:extLst>
      <p:ext uri="{BB962C8B-B14F-4D97-AF65-F5344CB8AC3E}">
        <p14:creationId xmlns:p14="http://schemas.microsoft.com/office/powerpoint/2010/main" val="2538260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2948398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9596254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20004101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42247307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292241443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13256"/>
      </p:ext>
    </p:extLst>
  </p:cSld>
  <p:clrMapOvr>
    <a:masterClrMapping/>
  </p:clrMapOvr>
  <p:transition spd="slow"/>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42627834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45483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40856317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3511738631"/>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29817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r>
              <a:rPr lang="de-DE" smtClean="0"/>
              <a:t>Bild durch Klicken auf Symbol hinzufügen</a:t>
            </a:r>
            <a:endParaRPr lang="de-DE"/>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520455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1641761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87825438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5669465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9712228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8164871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128859901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149725199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30253364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866737"/>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r>
              <a:rPr lang="de-DE" smtClean="0"/>
              <a:t>Bild durch Klicken auf Symbol hinzufügen</a:t>
            </a:r>
            <a:endParaRPr lang="de-DE"/>
          </a:p>
        </p:txBody>
      </p:sp>
    </p:spTree>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44190703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27997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9805257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1138123239"/>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50821970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6749729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387528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9176315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8621328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05523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3294839859"/>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5201147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31368375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23907096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240817794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380998"/>
      </p:ext>
    </p:extLst>
  </p:cSld>
  <p:clrMapOvr>
    <a:masterClrMapping/>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246520911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668216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805191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3266486119"/>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10921284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Kontaktfolie mit Flieger">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bwMode="gray">
          <a:xfrm>
            <a:off x="358776" y="1412875"/>
            <a:ext cx="6300788" cy="2232025"/>
          </a:xfrm>
          <a:noFill/>
        </p:spPr>
        <p:txBody>
          <a:bodyPr lIns="0" tIns="0" rIns="0" bIns="0" anchor="b" anchorCtr="0"/>
          <a:lstStyle>
            <a:lvl1pPr>
              <a:defRPr sz="4000">
                <a:solidFill>
                  <a:schemeClr val="bg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bwMode="gray">
          <a:xfrm>
            <a:off x="358774" y="3824288"/>
            <a:ext cx="6300789"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
        <p:nvSpPr>
          <p:cNvPr id="54" name="Rechteck 53"/>
          <p:cNvSpPr/>
          <p:nvPr userDrawn="1"/>
        </p:nvSpPr>
        <p:spPr bwMode="gray">
          <a:xfrm>
            <a:off x="6840538" y="2348880"/>
            <a:ext cx="2303462" cy="1764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5" name="Gruppieren 54"/>
          <p:cNvGrpSpPr/>
          <p:nvPr userDrawn="1"/>
        </p:nvGrpSpPr>
        <p:grpSpPr bwMode="gray">
          <a:xfrm rot="820506" flipH="1">
            <a:off x="6899249" y="3517099"/>
            <a:ext cx="1432518" cy="651068"/>
            <a:chOff x="1890713" y="2209800"/>
            <a:chExt cx="5354637" cy="2433638"/>
          </a:xfrm>
        </p:grpSpPr>
        <p:sp>
          <p:nvSpPr>
            <p:cNvPr id="56"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10148612"/>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3148073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0772743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1034774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5851360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43853997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2724433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41492321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15442408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308625182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06851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5121363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24378965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19240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4862071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693039180"/>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16124647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8805271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4841918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8062609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48261781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197658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401908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70912559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5822953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201188339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1612940697"/>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544730"/>
      </p:ext>
    </p:extLst>
  </p:cSld>
  <p:clrMapOvr>
    <a:masterClrMapping/>
  </p:clrMapOvr>
  <p:transition spd="slow"/>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8" name="Rechteck 4"/>
          <p:cNvSpPr/>
          <p:nvPr/>
        </p:nvSpPr>
        <p:spPr>
          <a:xfrm>
            <a:off x="0" y="1316567"/>
            <a:ext cx="9144000" cy="5137148"/>
          </a:xfrm>
          <a:custGeom>
            <a:avLst/>
            <a:gdLst/>
            <a:ahLst/>
            <a:cxnLst/>
            <a:rect l="l" t="t" r="r" b="b"/>
            <a:pathLst>
              <a:path w="9144000" h="3852861">
                <a:moveTo>
                  <a:pt x="0" y="0"/>
                </a:moveTo>
                <a:lnTo>
                  <a:pt x="9144000" y="0"/>
                </a:lnTo>
                <a:lnTo>
                  <a:pt x="9144000" y="183138"/>
                </a:lnTo>
                <a:lnTo>
                  <a:pt x="9144000" y="183139"/>
                </a:lnTo>
                <a:lnTo>
                  <a:pt x="9144000" y="301849"/>
                </a:lnTo>
                <a:lnTo>
                  <a:pt x="9144000" y="3363350"/>
                </a:lnTo>
                <a:lnTo>
                  <a:pt x="9144000" y="3659937"/>
                </a:lnTo>
                <a:lnTo>
                  <a:pt x="9144000" y="3661312"/>
                </a:lnTo>
                <a:lnTo>
                  <a:pt x="9144000" y="3663356"/>
                </a:lnTo>
                <a:lnTo>
                  <a:pt x="9144000" y="3794237"/>
                </a:lnTo>
                <a:lnTo>
                  <a:pt x="9144000" y="3852861"/>
                </a:lnTo>
                <a:lnTo>
                  <a:pt x="8966404" y="3663356"/>
                </a:lnTo>
                <a:lnTo>
                  <a:pt x="0" y="3663356"/>
                </a:lnTo>
                <a:lnTo>
                  <a:pt x="0" y="301849"/>
                </a:lnTo>
                <a:lnTo>
                  <a:pt x="0" y="18313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ctrTitle"/>
          </p:nvPr>
        </p:nvSpPr>
        <p:spPr bwMode="gray">
          <a:xfrm>
            <a:off x="287338" y="1555751"/>
            <a:ext cx="8596312" cy="2209800"/>
          </a:xfrm>
          <a:noFill/>
        </p:spPr>
        <p:txBody>
          <a:bodyPr lIns="0" tIns="0" rIns="0" bIns="0" anchor="b" anchorCtr="0"/>
          <a:lstStyle>
            <a:lvl1pPr>
              <a:defRPr sz="4000">
                <a:solidFill>
                  <a:schemeClr val="bg1"/>
                </a:solidFill>
              </a:defRPr>
            </a:lvl1pPr>
          </a:lstStyle>
          <a:p>
            <a:r>
              <a:rPr lang="de-DE" dirty="0" smtClean="0"/>
              <a:t>Mastertitelformat bearbeiten</a:t>
            </a:r>
            <a:endParaRPr lang="en-US" dirty="0"/>
          </a:p>
        </p:txBody>
      </p:sp>
      <p:sp>
        <p:nvSpPr>
          <p:cNvPr id="3" name="Subtitle 2"/>
          <p:cNvSpPr>
            <a:spLocks noGrp="1"/>
          </p:cNvSpPr>
          <p:nvPr>
            <p:ph type="subTitle" idx="1"/>
          </p:nvPr>
        </p:nvSpPr>
        <p:spPr bwMode="gray">
          <a:xfrm>
            <a:off x="287338" y="4004734"/>
            <a:ext cx="8596312" cy="2207684"/>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Master-Untertitelformat bearbeiten</a:t>
            </a:r>
            <a:endParaRPr lang="en-US" dirty="0"/>
          </a:p>
        </p:txBody>
      </p:sp>
      <p:pic>
        <p:nvPicPr>
          <p:cNvPr id="50" name="Grafik 49" descr="Bild2.png"/>
          <p:cNvPicPr>
            <a:picLocks noChangeAspect="1"/>
          </p:cNvPicPr>
          <p:nvPr/>
        </p:nvPicPr>
        <p:blipFill>
          <a:blip r:embed="rId2" cstate="print"/>
          <a:srcRect r="30427" b="1857"/>
          <a:stretch>
            <a:fillRect/>
          </a:stretch>
        </p:blipFill>
        <p:spPr>
          <a:xfrm>
            <a:off x="5076056" y="3813043"/>
            <a:ext cx="4076394" cy="3044957"/>
          </a:xfrm>
          <a:prstGeom prst="rect">
            <a:avLst/>
          </a:prstGeom>
        </p:spPr>
      </p:pic>
      <p:grpSp>
        <p:nvGrpSpPr>
          <p:cNvPr id="56" name="Gruppieren 55"/>
          <p:cNvGrpSpPr/>
          <p:nvPr/>
        </p:nvGrpSpPr>
        <p:grpSpPr>
          <a:xfrm>
            <a:off x="-101900" y="-99393"/>
            <a:ext cx="9347800" cy="7080337"/>
            <a:chOff x="-101900" y="-74545"/>
            <a:chExt cx="9347800" cy="5310253"/>
          </a:xfrm>
        </p:grpSpPr>
        <p:grpSp>
          <p:nvGrpSpPr>
            <p:cNvPr id="57" name="Gruppieren 109"/>
            <p:cNvGrpSpPr/>
            <p:nvPr userDrawn="1"/>
          </p:nvGrpSpPr>
          <p:grpSpPr>
            <a:xfrm>
              <a:off x="287524" y="-74545"/>
              <a:ext cx="8604956" cy="49041"/>
              <a:chOff x="287524" y="-74545"/>
              <a:chExt cx="8604956" cy="49041"/>
            </a:xfrm>
          </p:grpSpPr>
          <p:cxnSp>
            <p:nvCxnSpPr>
              <p:cNvPr id="83" name="Gerade Verbindung 82"/>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Gerade Verbindung 83"/>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Gerade Verbindung 84"/>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Gerade Verbindung 85"/>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Gerade Verbindung 86"/>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Gerade Verbindung 87"/>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Gerade Verbindung 88"/>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8" name="Gruppieren 100"/>
            <p:cNvGrpSpPr/>
            <p:nvPr userDrawn="1"/>
          </p:nvGrpSpPr>
          <p:grpSpPr>
            <a:xfrm>
              <a:off x="-101900" y="195486"/>
              <a:ext cx="65388" cy="4647521"/>
              <a:chOff x="-101900" y="195486"/>
              <a:chExt cx="65388" cy="4647521"/>
            </a:xfrm>
          </p:grpSpPr>
          <p:cxnSp>
            <p:nvCxnSpPr>
              <p:cNvPr id="76" name="Gerade Verbindung 75"/>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uppieren 101"/>
            <p:cNvGrpSpPr/>
            <p:nvPr userDrawn="1"/>
          </p:nvGrpSpPr>
          <p:grpSpPr>
            <a:xfrm>
              <a:off x="9180512" y="195486"/>
              <a:ext cx="65388" cy="4647521"/>
              <a:chOff x="-101900" y="195486"/>
              <a:chExt cx="65388" cy="4647521"/>
            </a:xfrm>
          </p:grpSpPr>
          <p:cxnSp>
            <p:nvCxnSpPr>
              <p:cNvPr id="69" name="Gerade Verbindung 68"/>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0" name="Gruppieren 110"/>
            <p:cNvGrpSpPr/>
            <p:nvPr userDrawn="1"/>
          </p:nvGrpSpPr>
          <p:grpSpPr>
            <a:xfrm>
              <a:off x="287524" y="5186667"/>
              <a:ext cx="8604956" cy="49041"/>
              <a:chOff x="287524" y="-74545"/>
              <a:chExt cx="8604956" cy="49041"/>
            </a:xfrm>
          </p:grpSpPr>
          <p:cxnSp>
            <p:nvCxnSpPr>
              <p:cNvPr id="61" name="Gerade Verbindung 60"/>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946654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Titelfolie Bild">
    <p:spTree>
      <p:nvGrpSpPr>
        <p:cNvPr id="1" name=""/>
        <p:cNvGrpSpPr/>
        <p:nvPr/>
      </p:nvGrpSpPr>
      <p:grpSpPr>
        <a:xfrm>
          <a:off x="0" y="0"/>
          <a:ext cx="0" cy="0"/>
          <a:chOff x="0" y="0"/>
          <a:chExt cx="0" cy="0"/>
        </a:xfrm>
      </p:grpSpPr>
      <p:sp>
        <p:nvSpPr>
          <p:cNvPr id="45" name="Rechteck 4"/>
          <p:cNvSpPr/>
          <p:nvPr/>
        </p:nvSpPr>
        <p:spPr>
          <a:xfrm>
            <a:off x="0" y="1316567"/>
            <a:ext cx="9144000" cy="5137148"/>
          </a:xfrm>
          <a:custGeom>
            <a:avLst/>
            <a:gdLst/>
            <a:ahLst/>
            <a:cxnLst/>
            <a:rect l="l" t="t" r="r" b="b"/>
            <a:pathLst>
              <a:path w="9144000" h="3852861">
                <a:moveTo>
                  <a:pt x="0" y="0"/>
                </a:moveTo>
                <a:lnTo>
                  <a:pt x="9144000" y="0"/>
                </a:lnTo>
                <a:lnTo>
                  <a:pt x="9144000" y="183138"/>
                </a:lnTo>
                <a:lnTo>
                  <a:pt x="9144000" y="183139"/>
                </a:lnTo>
                <a:lnTo>
                  <a:pt x="9144000" y="301849"/>
                </a:lnTo>
                <a:lnTo>
                  <a:pt x="9144000" y="3363350"/>
                </a:lnTo>
                <a:lnTo>
                  <a:pt x="9144000" y="3659937"/>
                </a:lnTo>
                <a:lnTo>
                  <a:pt x="9144000" y="3661312"/>
                </a:lnTo>
                <a:lnTo>
                  <a:pt x="9144000" y="3663356"/>
                </a:lnTo>
                <a:lnTo>
                  <a:pt x="9144000" y="3794237"/>
                </a:lnTo>
                <a:lnTo>
                  <a:pt x="9144000" y="3852861"/>
                </a:lnTo>
                <a:lnTo>
                  <a:pt x="8966404" y="3663356"/>
                </a:lnTo>
                <a:lnTo>
                  <a:pt x="0" y="3663356"/>
                </a:lnTo>
                <a:lnTo>
                  <a:pt x="0" y="301849"/>
                </a:lnTo>
                <a:lnTo>
                  <a:pt x="0" y="183138"/>
                </a:lnTo>
                <a:close/>
              </a:path>
            </a:pathLst>
          </a:custGeom>
          <a:blipFill>
            <a:blip r:embed="rId2" cstate="print"/>
            <a:srcRect/>
            <a:stretch>
              <a:fillRect l="-462" t="-462" r="-462" b="-4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0" name="Title 1"/>
          <p:cNvSpPr>
            <a:spLocks noGrp="1"/>
          </p:cNvSpPr>
          <p:nvPr>
            <p:ph type="ctrTitle"/>
          </p:nvPr>
        </p:nvSpPr>
        <p:spPr bwMode="gray">
          <a:xfrm>
            <a:off x="287338" y="1555751"/>
            <a:ext cx="8596312" cy="2209800"/>
          </a:xfrm>
          <a:noFill/>
        </p:spPr>
        <p:txBody>
          <a:bodyPr lIns="0" tIns="0" rIns="0" bIns="0" anchor="b" anchorCtr="0"/>
          <a:lstStyle>
            <a:lvl1pPr>
              <a:defRPr sz="4000">
                <a:solidFill>
                  <a:schemeClr val="bg2"/>
                </a:solidFill>
              </a:defRPr>
            </a:lvl1pPr>
          </a:lstStyle>
          <a:p>
            <a:r>
              <a:rPr lang="de-DE" dirty="0" smtClean="0"/>
              <a:t>Mastertitelformat bearbeiten</a:t>
            </a:r>
            <a:endParaRPr lang="en-US" dirty="0"/>
          </a:p>
        </p:txBody>
      </p:sp>
      <p:sp>
        <p:nvSpPr>
          <p:cNvPr id="11" name="Subtitle 2"/>
          <p:cNvSpPr>
            <a:spLocks noGrp="1"/>
          </p:cNvSpPr>
          <p:nvPr>
            <p:ph type="subTitle" idx="1"/>
          </p:nvPr>
        </p:nvSpPr>
        <p:spPr bwMode="gray">
          <a:xfrm>
            <a:off x="287338" y="4004735"/>
            <a:ext cx="8596312" cy="2207683"/>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Master-Untertitelformat bearbeiten</a:t>
            </a:r>
            <a:endParaRPr lang="en-US" dirty="0"/>
          </a:p>
        </p:txBody>
      </p:sp>
      <p:grpSp>
        <p:nvGrpSpPr>
          <p:cNvPr id="47" name="Gruppieren 46"/>
          <p:cNvGrpSpPr/>
          <p:nvPr/>
        </p:nvGrpSpPr>
        <p:grpSpPr>
          <a:xfrm>
            <a:off x="-101900" y="-99393"/>
            <a:ext cx="9347800" cy="7080337"/>
            <a:chOff x="-101900" y="-74545"/>
            <a:chExt cx="9347800" cy="5310253"/>
          </a:xfrm>
        </p:grpSpPr>
        <p:grpSp>
          <p:nvGrpSpPr>
            <p:cNvPr id="48" name="Gruppieren 109"/>
            <p:cNvGrpSpPr/>
            <p:nvPr userDrawn="1"/>
          </p:nvGrpSpPr>
          <p:grpSpPr>
            <a:xfrm>
              <a:off x="287524" y="-74545"/>
              <a:ext cx="8604956" cy="49041"/>
              <a:chOff x="287524" y="-74545"/>
              <a:chExt cx="8604956" cy="49041"/>
            </a:xfrm>
          </p:grpSpPr>
          <p:cxnSp>
            <p:nvCxnSpPr>
              <p:cNvPr id="74" name="Gerade Verbindung 73"/>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uppieren 100"/>
            <p:cNvGrpSpPr/>
            <p:nvPr userDrawn="1"/>
          </p:nvGrpSpPr>
          <p:grpSpPr>
            <a:xfrm>
              <a:off x="-101900" y="195486"/>
              <a:ext cx="65388" cy="4647521"/>
              <a:chOff x="-101900" y="195486"/>
              <a:chExt cx="65388" cy="4647521"/>
            </a:xfrm>
          </p:grpSpPr>
          <p:cxnSp>
            <p:nvCxnSpPr>
              <p:cNvPr id="67" name="Gerade Verbindung 66"/>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101"/>
            <p:cNvGrpSpPr/>
            <p:nvPr userDrawn="1"/>
          </p:nvGrpSpPr>
          <p:grpSpPr>
            <a:xfrm>
              <a:off x="9180512" y="195486"/>
              <a:ext cx="65388" cy="4647521"/>
              <a:chOff x="-101900" y="195486"/>
              <a:chExt cx="65388" cy="4647521"/>
            </a:xfrm>
          </p:grpSpPr>
          <p:cxnSp>
            <p:nvCxnSpPr>
              <p:cNvPr id="60" name="Gerade Verbindung 59"/>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uppieren 110"/>
            <p:cNvGrpSpPr/>
            <p:nvPr userDrawn="1"/>
          </p:nvGrpSpPr>
          <p:grpSpPr>
            <a:xfrm>
              <a:off x="287524" y="5186667"/>
              <a:ext cx="8604956" cy="49041"/>
              <a:chOff x="287524" y="-74545"/>
              <a:chExt cx="8604956" cy="49041"/>
            </a:xfrm>
          </p:grpSpPr>
          <p:cxnSp>
            <p:nvCxnSpPr>
              <p:cNvPr id="52" name="Gerade Verbindung 51"/>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225846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4" name="Rechteck 4"/>
          <p:cNvSpPr/>
          <p:nvPr/>
        </p:nvSpPr>
        <p:spPr>
          <a:xfrm>
            <a:off x="0" y="1316567"/>
            <a:ext cx="9144000" cy="5137148"/>
          </a:xfrm>
          <a:custGeom>
            <a:avLst/>
            <a:gdLst/>
            <a:ahLst/>
            <a:cxnLst/>
            <a:rect l="l" t="t" r="r" b="b"/>
            <a:pathLst>
              <a:path w="9144000" h="3852861">
                <a:moveTo>
                  <a:pt x="0" y="0"/>
                </a:moveTo>
                <a:lnTo>
                  <a:pt x="9144000" y="0"/>
                </a:lnTo>
                <a:lnTo>
                  <a:pt x="9144000" y="183138"/>
                </a:lnTo>
                <a:lnTo>
                  <a:pt x="9144000" y="183139"/>
                </a:lnTo>
                <a:lnTo>
                  <a:pt x="9144000" y="301849"/>
                </a:lnTo>
                <a:lnTo>
                  <a:pt x="9144000" y="3363350"/>
                </a:lnTo>
                <a:lnTo>
                  <a:pt x="9144000" y="3659937"/>
                </a:lnTo>
                <a:lnTo>
                  <a:pt x="9144000" y="3661312"/>
                </a:lnTo>
                <a:lnTo>
                  <a:pt x="9144000" y="3663356"/>
                </a:lnTo>
                <a:lnTo>
                  <a:pt x="9144000" y="3794237"/>
                </a:lnTo>
                <a:lnTo>
                  <a:pt x="9144000" y="3852861"/>
                </a:lnTo>
                <a:lnTo>
                  <a:pt x="8966404" y="3663356"/>
                </a:lnTo>
                <a:lnTo>
                  <a:pt x="0" y="3663356"/>
                </a:lnTo>
                <a:lnTo>
                  <a:pt x="0" y="301849"/>
                </a:lnTo>
                <a:lnTo>
                  <a:pt x="0" y="18313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3" name="Text Placeholder 2"/>
          <p:cNvSpPr>
            <a:spLocks noGrp="1"/>
          </p:cNvSpPr>
          <p:nvPr>
            <p:ph type="body" idx="1"/>
          </p:nvPr>
        </p:nvSpPr>
        <p:spPr bwMode="gray">
          <a:xfrm>
            <a:off x="287339" y="1555751"/>
            <a:ext cx="6408737" cy="4656667"/>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dirty="0" smtClean="0"/>
              <a:t>Mastertextformat bearbeiten</a:t>
            </a:r>
          </a:p>
        </p:txBody>
      </p:sp>
      <p:sp>
        <p:nvSpPr>
          <p:cNvPr id="17" name="Datumsplatzhalter 16"/>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18" name="Foliennummernplatzhalter 17"/>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19" name="Fußzeilenplatzhalter 18"/>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pic>
        <p:nvPicPr>
          <p:cNvPr id="15" name="Grafik 14" descr="Bild2.png"/>
          <p:cNvPicPr>
            <a:picLocks noChangeAspect="1"/>
          </p:cNvPicPr>
          <p:nvPr/>
        </p:nvPicPr>
        <p:blipFill>
          <a:blip r:embed="rId2" cstate="print"/>
          <a:srcRect r="30427" b="1857"/>
          <a:stretch>
            <a:fillRect/>
          </a:stretch>
        </p:blipFill>
        <p:spPr>
          <a:xfrm>
            <a:off x="5076056" y="3813043"/>
            <a:ext cx="4076394" cy="3044957"/>
          </a:xfrm>
          <a:prstGeom prst="rect">
            <a:avLst/>
          </a:prstGeom>
        </p:spPr>
      </p:pic>
      <p:sp>
        <p:nvSpPr>
          <p:cNvPr id="16" name="Rechteck 15"/>
          <p:cNvSpPr/>
          <p:nvPr/>
        </p:nvSpPr>
        <p:spPr bwMode="gray">
          <a:xfrm>
            <a:off x="6840538" y="2480895"/>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de-DE">
              <a:solidFill>
                <a:prstClr val="white"/>
              </a:solidFill>
            </a:endParaRPr>
          </a:p>
        </p:txBody>
      </p:sp>
      <p:grpSp>
        <p:nvGrpSpPr>
          <p:cNvPr id="21" name="Gruppieren 20"/>
          <p:cNvGrpSpPr/>
          <p:nvPr/>
        </p:nvGrpSpPr>
        <p:grpSpPr bwMode="gray">
          <a:xfrm rot="820506" flipH="1">
            <a:off x="7394474" y="3450453"/>
            <a:ext cx="1432518" cy="868091"/>
            <a:chOff x="1890713" y="2209800"/>
            <a:chExt cx="5354637" cy="2433638"/>
          </a:xfrm>
        </p:grpSpPr>
        <p:sp>
          <p:nvSpPr>
            <p:cNvPr id="22"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endParaRPr>
            </a:p>
          </p:txBody>
        </p:sp>
        <p:sp>
          <p:nvSpPr>
            <p:cNvPr id="23"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endParaRPr>
            </a:p>
          </p:txBody>
        </p:sp>
        <p:sp>
          <p:nvSpPr>
            <p:cNvPr id="24"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endParaRPr>
            </a:p>
          </p:txBody>
        </p:sp>
        <p:sp>
          <p:nvSpPr>
            <p:cNvPr id="25"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endParaRPr>
            </a:p>
          </p:txBody>
        </p:sp>
      </p:grpSp>
    </p:spTree>
    <p:extLst>
      <p:ext uri="{BB962C8B-B14F-4D97-AF65-F5344CB8AC3E}">
        <p14:creationId xmlns:p14="http://schemas.microsoft.com/office/powerpoint/2010/main" val="3802885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Datumsplatzhalter 2"/>
          <p:cNvSpPr>
            <a:spLocks noGrp="1"/>
          </p:cNvSpPr>
          <p:nvPr>
            <p:ph type="dt" sz="half" idx="10"/>
          </p:nvPr>
        </p:nvSpPr>
        <p:spPr>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a:xfrm>
            <a:off x="287524" y="6453717"/>
            <a:ext cx="512912" cy="404283"/>
          </a:xfrm>
          <a:prstGeom prst="rect">
            <a:avLst/>
          </a:prstGeom>
        </p:spPr>
        <p:txBody>
          <a:bodyPr/>
          <a:lstStyle/>
          <a:p>
            <a:pPr defTabSz="457200"/>
            <a:fld id="{837CBD70-BCDB-694D-8137-96D2BA3E2C5A}" type="slidenum">
              <a:rPr lang="en-US">
                <a:solidFill>
                  <a:prstClr val="black"/>
                </a:solidFill>
              </a:rPr>
              <a:pPr defTabSz="457200"/>
              <a:t>‹Nr.›</a:t>
            </a:fld>
            <a:endParaRPr lang="en-US">
              <a:solidFill>
                <a:prstClr val="black"/>
              </a:solidFill>
            </a:endParaRPr>
          </a:p>
        </p:txBody>
      </p:sp>
      <p:sp>
        <p:nvSpPr>
          <p:cNvPr id="5" name="Fußzeilenplatzhalter 4"/>
          <p:cNvSpPr>
            <a:spLocks noGrp="1"/>
          </p:cNvSpPr>
          <p:nvPr>
            <p:ph type="ftr" sz="quarter" idx="12"/>
          </p:nvPr>
        </p:nvSpPr>
        <p:spPr>
          <a:xfrm>
            <a:off x="1476415" y="6453717"/>
            <a:ext cx="5183149" cy="404283"/>
          </a:xfrm>
          <a:prstGeom prst="rect">
            <a:avLst/>
          </a:prstGeom>
        </p:spPr>
        <p:txBody>
          <a:bodyPr/>
          <a:lstStyle/>
          <a:p>
            <a:pPr defTabSz="457200"/>
            <a:endParaRPr lang="de-DE">
              <a:solidFill>
                <a:prstClr val="black"/>
              </a:solidFill>
            </a:endParaRPr>
          </a:p>
        </p:txBody>
      </p:sp>
      <p:sp>
        <p:nvSpPr>
          <p:cNvPr id="6" name="Rechteck 4"/>
          <p:cNvSpPr/>
          <p:nvPr userDrawn="1"/>
        </p:nvSpPr>
        <p:spPr>
          <a:xfrm>
            <a:off x="0" y="1308099"/>
            <a:ext cx="9152468" cy="5137148"/>
          </a:xfrm>
          <a:custGeom>
            <a:avLst/>
            <a:gdLst/>
            <a:ahLst/>
            <a:cxnLst/>
            <a:rect l="l" t="t" r="r" b="b"/>
            <a:pathLst>
              <a:path w="9144000" h="3852861">
                <a:moveTo>
                  <a:pt x="0" y="0"/>
                </a:moveTo>
                <a:lnTo>
                  <a:pt x="9144000" y="0"/>
                </a:lnTo>
                <a:lnTo>
                  <a:pt x="9144000" y="183138"/>
                </a:lnTo>
                <a:lnTo>
                  <a:pt x="9144000" y="183139"/>
                </a:lnTo>
                <a:lnTo>
                  <a:pt x="9144000" y="301849"/>
                </a:lnTo>
                <a:lnTo>
                  <a:pt x="9144000" y="3363350"/>
                </a:lnTo>
                <a:lnTo>
                  <a:pt x="9144000" y="3659937"/>
                </a:lnTo>
                <a:lnTo>
                  <a:pt x="9144000" y="3661312"/>
                </a:lnTo>
                <a:lnTo>
                  <a:pt x="9144000" y="3663356"/>
                </a:lnTo>
                <a:lnTo>
                  <a:pt x="9144000" y="3794237"/>
                </a:lnTo>
                <a:lnTo>
                  <a:pt x="9144000" y="3852861"/>
                </a:lnTo>
                <a:lnTo>
                  <a:pt x="8966404" y="3663356"/>
                </a:lnTo>
                <a:lnTo>
                  <a:pt x="0" y="3663356"/>
                </a:lnTo>
                <a:lnTo>
                  <a:pt x="0" y="301849"/>
                </a:lnTo>
                <a:lnTo>
                  <a:pt x="0" y="183138"/>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15" name="Textplatzhalter 14"/>
          <p:cNvSpPr>
            <a:spLocks noGrp="1"/>
          </p:cNvSpPr>
          <p:nvPr>
            <p:ph type="body" sz="quarter" idx="13"/>
          </p:nvPr>
        </p:nvSpPr>
        <p:spPr>
          <a:xfrm>
            <a:off x="287524" y="2125133"/>
            <a:ext cx="7468658" cy="838201"/>
          </a:xfrm>
        </p:spPr>
        <p:txBody>
          <a:bodyPr/>
          <a:lstStyle>
            <a:lvl1pPr>
              <a:defRPr sz="3200" b="1">
                <a:solidFill>
                  <a:srgbClr val="FFFFFF"/>
                </a:solidFill>
              </a:defRPr>
            </a:lvl1pPr>
          </a:lstStyle>
          <a:p>
            <a:pPr lvl="0"/>
            <a:r>
              <a:rPr lang="de-DE"/>
              <a:t>Mastertextformat bearbeiten</a:t>
            </a:r>
          </a:p>
        </p:txBody>
      </p:sp>
    </p:spTree>
    <p:extLst>
      <p:ext uri="{BB962C8B-B14F-4D97-AF65-F5344CB8AC3E}">
        <p14:creationId xmlns:p14="http://schemas.microsoft.com/office/powerpoint/2010/main" val="172272284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Tree>
    <p:extLst>
      <p:ext uri="{BB962C8B-B14F-4D97-AF65-F5344CB8AC3E}">
        <p14:creationId xmlns:p14="http://schemas.microsoft.com/office/powerpoint/2010/main" val="3491815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8401586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8" name="Textplatzhalter 7"/>
          <p:cNvSpPr>
            <a:spLocks noGrp="1"/>
          </p:cNvSpPr>
          <p:nvPr>
            <p:ph type="body" sz="quarter" idx="13"/>
          </p:nvPr>
        </p:nvSpPr>
        <p:spPr>
          <a:xfrm>
            <a:off x="287524" y="1083733"/>
            <a:ext cx="8596126" cy="460586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7781669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287338" y="1555752"/>
            <a:ext cx="8596312" cy="4645025"/>
          </a:xfrm>
          <a:solidFill>
            <a:schemeClr val="accent6"/>
          </a:solidFill>
        </p:spPr>
        <p:txBody>
          <a:bodyPr anchor="ctr" anchorCtr="0"/>
          <a:lstStyle>
            <a:lvl1pPr algn="ctr">
              <a:defRPr/>
            </a:lvl1pPr>
          </a:lstStyle>
          <a:p>
            <a:r>
              <a:rPr lang="de-DE"/>
              <a:t>Bild auf Platzhalter ziehen oder durch Klicken auf Symbol hinzufügen</a:t>
            </a:r>
          </a:p>
        </p:txBody>
      </p:sp>
    </p:spTree>
    <p:extLst>
      <p:ext uri="{BB962C8B-B14F-4D97-AF65-F5344CB8AC3E}">
        <p14:creationId xmlns:p14="http://schemas.microsoft.com/office/powerpoint/2010/main" val="3782003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2484438" y="1555751"/>
            <a:ext cx="6399212" cy="4656667"/>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9" name="Textplatzhalter 8"/>
          <p:cNvSpPr>
            <a:spLocks noGrp="1"/>
          </p:cNvSpPr>
          <p:nvPr>
            <p:ph type="body" sz="quarter" idx="14"/>
          </p:nvPr>
        </p:nvSpPr>
        <p:spPr bwMode="gray">
          <a:xfrm>
            <a:off x="287339" y="1555751"/>
            <a:ext cx="2016125" cy="4656667"/>
          </a:xfrm>
        </p:spPr>
        <p:txBody>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2734793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4679950" y="1555752"/>
            <a:ext cx="4203700" cy="4645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9" name="Textplatzhalter 8"/>
          <p:cNvSpPr>
            <a:spLocks noGrp="1"/>
          </p:cNvSpPr>
          <p:nvPr>
            <p:ph type="body" sz="quarter" idx="14"/>
          </p:nvPr>
        </p:nvSpPr>
        <p:spPr bwMode="gray">
          <a:xfrm>
            <a:off x="287339" y="1555751"/>
            <a:ext cx="4213225" cy="4656667"/>
          </a:xfrm>
        </p:spPr>
        <p:txBody>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8883902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6877050" y="1567393"/>
            <a:ext cx="2006600" cy="4645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9" name="Textplatzhalter 8"/>
          <p:cNvSpPr>
            <a:spLocks noGrp="1"/>
          </p:cNvSpPr>
          <p:nvPr>
            <p:ph type="body" sz="quarter" idx="14"/>
          </p:nvPr>
        </p:nvSpPr>
        <p:spPr bwMode="gray">
          <a:xfrm>
            <a:off x="287339" y="1555751"/>
            <a:ext cx="6408737" cy="4656667"/>
          </a:xfrm>
        </p:spPr>
        <p:txBody>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53811580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6877050" y="1567393"/>
            <a:ext cx="2006600" cy="4645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8" name="Bildplatzhalter 6"/>
          <p:cNvSpPr>
            <a:spLocks noGrp="1"/>
          </p:cNvSpPr>
          <p:nvPr>
            <p:ph type="pic" sz="quarter" idx="14"/>
          </p:nvPr>
        </p:nvSpPr>
        <p:spPr bwMode="gray">
          <a:xfrm>
            <a:off x="4679950" y="1567393"/>
            <a:ext cx="2015678" cy="4645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0" name="Bildplatzhalter 6"/>
          <p:cNvSpPr>
            <a:spLocks noGrp="1"/>
          </p:cNvSpPr>
          <p:nvPr>
            <p:ph type="pic" sz="quarter" idx="15"/>
          </p:nvPr>
        </p:nvSpPr>
        <p:spPr bwMode="gray">
          <a:xfrm>
            <a:off x="2484438" y="1567393"/>
            <a:ext cx="2015554" cy="4645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1" name="Bildplatzhalter 6"/>
          <p:cNvSpPr>
            <a:spLocks noGrp="1"/>
          </p:cNvSpPr>
          <p:nvPr>
            <p:ph type="pic" sz="quarter" idx="16"/>
          </p:nvPr>
        </p:nvSpPr>
        <p:spPr bwMode="gray">
          <a:xfrm>
            <a:off x="287338" y="1567393"/>
            <a:ext cx="2015802" cy="4645025"/>
          </a:xfrm>
          <a:solidFill>
            <a:schemeClr val="accent6"/>
          </a:solidFill>
        </p:spPr>
        <p:txBody>
          <a:bodyPr anchor="ctr" anchorCtr="0"/>
          <a:lstStyle>
            <a:lvl1pPr algn="ctr">
              <a:defRPr/>
            </a:lvl1pPr>
          </a:lstStyle>
          <a:p>
            <a:r>
              <a:rPr lang="de-DE"/>
              <a:t>Bild auf Platzhalter ziehen oder durch Klicken auf Symbol hinzufügen</a:t>
            </a:r>
          </a:p>
        </p:txBody>
      </p:sp>
    </p:spTree>
    <p:extLst>
      <p:ext uri="{BB962C8B-B14F-4D97-AF65-F5344CB8AC3E}">
        <p14:creationId xmlns:p14="http://schemas.microsoft.com/office/powerpoint/2010/main" val="391130710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Mastertitelformat bearbeiten</a:t>
            </a:r>
            <a:endParaRPr lang="de-DE"/>
          </a:p>
        </p:txBody>
      </p:sp>
      <p:sp>
        <p:nvSpPr>
          <p:cNvPr id="3" name="Datumsplatzhalter 2"/>
          <p:cNvSpPr>
            <a:spLocks noGrp="1"/>
          </p:cNvSpPr>
          <p:nvPr>
            <p:ph type="dt" sz="half" idx="10"/>
          </p:nvPr>
        </p:nvSpPr>
        <p:spPr bwMode="gray">
          <a:xfrm>
            <a:off x="828341" y="6453717"/>
            <a:ext cx="611088" cy="404283"/>
          </a:xfrm>
          <a:prstGeom prst="rect">
            <a:avLst/>
          </a:prstGeom>
        </p:spPr>
        <p:txBody>
          <a:bodyPr/>
          <a:lstStyle/>
          <a:p>
            <a:pPr defTabSz="457200"/>
            <a:r>
              <a:rPr lang="en-US" smtClean="0">
                <a:solidFill>
                  <a:prstClr val="black"/>
                </a:solidFill>
              </a:rPr>
              <a:t>10/17/2013</a:t>
            </a:r>
            <a:endParaRPr lang="de-DE">
              <a:solidFill>
                <a:prstClr val="black"/>
              </a:solidFill>
            </a:endParaRPr>
          </a:p>
        </p:txBody>
      </p:sp>
      <p:sp>
        <p:nvSpPr>
          <p:cNvPr id="4" name="Foliennummernplatzhalter 3"/>
          <p:cNvSpPr>
            <a:spLocks noGrp="1"/>
          </p:cNvSpPr>
          <p:nvPr>
            <p:ph type="sldNum" sz="quarter" idx="11"/>
          </p:nvPr>
        </p:nvSpPr>
        <p:spPr bwMode="gray">
          <a:xfrm>
            <a:off x="287524" y="6453717"/>
            <a:ext cx="512912" cy="404283"/>
          </a:xfrm>
          <a:prstGeom prst="rect">
            <a:avLst/>
          </a:prstGeom>
        </p:spPr>
        <p:txBody>
          <a:bodyPr/>
          <a:lstStyle/>
          <a:p>
            <a:pPr defTabSz="457200"/>
            <a:fld id="{837CBD70-BCDB-694D-8137-96D2BA3E2C5A}" type="slidenum">
              <a:rPr>
                <a:solidFill>
                  <a:prstClr val="black"/>
                </a:solidFill>
              </a:rPr>
              <a:pPr defTabSz="457200"/>
              <a:t>‹Nr.›</a:t>
            </a:fld>
            <a:endParaRPr lang="de-DE">
              <a:solidFill>
                <a:prstClr val="black"/>
              </a:solidFill>
            </a:endParaRPr>
          </a:p>
        </p:txBody>
      </p:sp>
      <p:sp>
        <p:nvSpPr>
          <p:cNvPr id="5" name="Fußzeilenplatzhalter 4"/>
          <p:cNvSpPr>
            <a:spLocks noGrp="1"/>
          </p:cNvSpPr>
          <p:nvPr>
            <p:ph type="ftr" sz="quarter" idx="12"/>
          </p:nvPr>
        </p:nvSpPr>
        <p:spPr bwMode="gray">
          <a:xfrm>
            <a:off x="1476415" y="6453717"/>
            <a:ext cx="5183149" cy="404283"/>
          </a:xfrm>
          <a:prstGeom prst="rect">
            <a:avLst/>
          </a:prstGeom>
        </p:spPr>
        <p:txBody>
          <a:bodyPr/>
          <a:lstStyle/>
          <a:p>
            <a:pPr defTabSz="457200"/>
            <a:endParaRPr lang="de-DE">
              <a:solidFill>
                <a:prstClr val="black"/>
              </a:solidFill>
            </a:endParaRPr>
          </a:p>
        </p:txBody>
      </p:sp>
      <p:sp>
        <p:nvSpPr>
          <p:cNvPr id="7" name="Bildplatzhalter 6"/>
          <p:cNvSpPr>
            <a:spLocks noGrp="1"/>
          </p:cNvSpPr>
          <p:nvPr>
            <p:ph type="pic" sz="quarter" idx="13"/>
          </p:nvPr>
        </p:nvSpPr>
        <p:spPr bwMode="gray">
          <a:xfrm>
            <a:off x="6877050" y="1533526"/>
            <a:ext cx="2006600"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1" name="Bildplatzhalter 6"/>
          <p:cNvSpPr>
            <a:spLocks noGrp="1"/>
          </p:cNvSpPr>
          <p:nvPr>
            <p:ph type="pic" sz="quarter" idx="16"/>
          </p:nvPr>
        </p:nvSpPr>
        <p:spPr bwMode="gray">
          <a:xfrm>
            <a:off x="287338" y="1533526"/>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6" name="Bildplatzhalter 6"/>
          <p:cNvSpPr>
            <a:spLocks noGrp="1"/>
          </p:cNvSpPr>
          <p:nvPr>
            <p:ph type="pic" sz="quarter" idx="17"/>
          </p:nvPr>
        </p:nvSpPr>
        <p:spPr bwMode="gray">
          <a:xfrm>
            <a:off x="2470980" y="1533526"/>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7" name="Bildplatzhalter 6"/>
          <p:cNvSpPr>
            <a:spLocks noGrp="1"/>
          </p:cNvSpPr>
          <p:nvPr>
            <p:ph type="pic" sz="quarter" idx="18"/>
          </p:nvPr>
        </p:nvSpPr>
        <p:spPr bwMode="gray">
          <a:xfrm>
            <a:off x="4668270" y="1533526"/>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8" name="Bildplatzhalter 6"/>
          <p:cNvSpPr>
            <a:spLocks noGrp="1"/>
          </p:cNvSpPr>
          <p:nvPr>
            <p:ph type="pic" sz="quarter" idx="19"/>
          </p:nvPr>
        </p:nvSpPr>
        <p:spPr bwMode="gray">
          <a:xfrm>
            <a:off x="6877050" y="3981025"/>
            <a:ext cx="2006600"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19" name="Bildplatzhalter 6"/>
          <p:cNvSpPr>
            <a:spLocks noGrp="1"/>
          </p:cNvSpPr>
          <p:nvPr>
            <p:ph type="pic" sz="quarter" idx="20"/>
          </p:nvPr>
        </p:nvSpPr>
        <p:spPr bwMode="gray">
          <a:xfrm>
            <a:off x="287338" y="3981025"/>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20" name="Bildplatzhalter 6"/>
          <p:cNvSpPr>
            <a:spLocks noGrp="1"/>
          </p:cNvSpPr>
          <p:nvPr>
            <p:ph type="pic" sz="quarter" idx="21"/>
          </p:nvPr>
        </p:nvSpPr>
        <p:spPr bwMode="gray">
          <a:xfrm>
            <a:off x="2470980" y="3981025"/>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
        <p:nvSpPr>
          <p:cNvPr id="21" name="Bildplatzhalter 6"/>
          <p:cNvSpPr>
            <a:spLocks noGrp="1"/>
          </p:cNvSpPr>
          <p:nvPr>
            <p:ph type="pic" sz="quarter" idx="22"/>
          </p:nvPr>
        </p:nvSpPr>
        <p:spPr bwMode="gray">
          <a:xfrm>
            <a:off x="4668270" y="3981025"/>
            <a:ext cx="2016125" cy="2232025"/>
          </a:xfrm>
          <a:solidFill>
            <a:schemeClr val="accent6"/>
          </a:solidFill>
        </p:spPr>
        <p:txBody>
          <a:bodyPr anchor="ctr" anchorCtr="0"/>
          <a:lstStyle>
            <a:lvl1pPr algn="ctr">
              <a:defRPr/>
            </a:lvl1pPr>
          </a:lstStyle>
          <a:p>
            <a:r>
              <a:rPr lang="de-DE"/>
              <a:t>Bild auf Platzhalter ziehen oder durch Klicken auf Symbol hinzufügen</a:t>
            </a:r>
          </a:p>
        </p:txBody>
      </p:sp>
    </p:spTree>
    <p:extLst>
      <p:ext uri="{BB962C8B-B14F-4D97-AF65-F5344CB8AC3E}">
        <p14:creationId xmlns:p14="http://schemas.microsoft.com/office/powerpoint/2010/main" val="100217034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7" name="Rechteck 4"/>
          <p:cNvSpPr/>
          <p:nvPr/>
        </p:nvSpPr>
        <p:spPr>
          <a:xfrm>
            <a:off x="0" y="1316567"/>
            <a:ext cx="9144000" cy="5137148"/>
          </a:xfrm>
          <a:custGeom>
            <a:avLst/>
            <a:gdLst/>
            <a:ahLst/>
            <a:cxnLst/>
            <a:rect l="l" t="t" r="r" b="b"/>
            <a:pathLst>
              <a:path w="9144000" h="3852861">
                <a:moveTo>
                  <a:pt x="0" y="0"/>
                </a:moveTo>
                <a:lnTo>
                  <a:pt x="9144000" y="0"/>
                </a:lnTo>
                <a:lnTo>
                  <a:pt x="9144000" y="183138"/>
                </a:lnTo>
                <a:lnTo>
                  <a:pt x="9144000" y="183139"/>
                </a:lnTo>
                <a:lnTo>
                  <a:pt x="9144000" y="301849"/>
                </a:lnTo>
                <a:lnTo>
                  <a:pt x="9144000" y="3363350"/>
                </a:lnTo>
                <a:lnTo>
                  <a:pt x="9144000" y="3659937"/>
                </a:lnTo>
                <a:lnTo>
                  <a:pt x="9144000" y="3661312"/>
                </a:lnTo>
                <a:lnTo>
                  <a:pt x="9144000" y="3663356"/>
                </a:lnTo>
                <a:lnTo>
                  <a:pt x="9144000" y="3794237"/>
                </a:lnTo>
                <a:lnTo>
                  <a:pt x="9144000" y="3852861"/>
                </a:lnTo>
                <a:lnTo>
                  <a:pt x="8966404" y="3663356"/>
                </a:lnTo>
                <a:lnTo>
                  <a:pt x="0" y="3663356"/>
                </a:lnTo>
                <a:lnTo>
                  <a:pt x="0" y="301849"/>
                </a:lnTo>
                <a:lnTo>
                  <a:pt x="0" y="1831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
        <p:nvSpPr>
          <p:cNvPr id="2" name="Title 1"/>
          <p:cNvSpPr>
            <a:spLocks noGrp="1"/>
          </p:cNvSpPr>
          <p:nvPr>
            <p:ph type="ctrTitle"/>
          </p:nvPr>
        </p:nvSpPr>
        <p:spPr bwMode="gray">
          <a:xfrm>
            <a:off x="287338" y="1533526"/>
            <a:ext cx="8596312" cy="2232025"/>
          </a:xfrm>
          <a:noFill/>
        </p:spPr>
        <p:txBody>
          <a:bodyPr lIns="0" tIns="0" rIns="0" bIns="0" anchor="b" anchorCtr="0"/>
          <a:lstStyle>
            <a:lvl1pPr>
              <a:defRPr sz="4000">
                <a:solidFill>
                  <a:schemeClr val="bg1"/>
                </a:solidFill>
              </a:defRPr>
            </a:lvl1pPr>
          </a:lstStyle>
          <a:p>
            <a:r>
              <a:rPr lang="de-DE" dirty="0" smtClean="0"/>
              <a:t>Mastertitelformat bearbeiten</a:t>
            </a:r>
            <a:endParaRPr lang="en-US" dirty="0"/>
          </a:p>
        </p:txBody>
      </p:sp>
      <p:sp>
        <p:nvSpPr>
          <p:cNvPr id="3" name="Subtitle 2"/>
          <p:cNvSpPr>
            <a:spLocks noGrp="1"/>
          </p:cNvSpPr>
          <p:nvPr>
            <p:ph type="subTitle" idx="1"/>
          </p:nvPr>
        </p:nvSpPr>
        <p:spPr bwMode="gray">
          <a:xfrm>
            <a:off x="287339" y="4004734"/>
            <a:ext cx="8596311" cy="2207684"/>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Master-Untertitelformat bearbeiten</a:t>
            </a:r>
            <a:endParaRPr lang="en-US" dirty="0"/>
          </a:p>
        </p:txBody>
      </p:sp>
      <p:grpSp>
        <p:nvGrpSpPr>
          <p:cNvPr id="47" name="Gruppieren 46"/>
          <p:cNvGrpSpPr/>
          <p:nvPr/>
        </p:nvGrpSpPr>
        <p:grpSpPr>
          <a:xfrm>
            <a:off x="-101900" y="-99393"/>
            <a:ext cx="9347800" cy="7080337"/>
            <a:chOff x="-101900" y="-74545"/>
            <a:chExt cx="9347800" cy="5310253"/>
          </a:xfrm>
        </p:grpSpPr>
        <p:grpSp>
          <p:nvGrpSpPr>
            <p:cNvPr id="49" name="Gruppieren 109"/>
            <p:cNvGrpSpPr/>
            <p:nvPr userDrawn="1"/>
          </p:nvGrpSpPr>
          <p:grpSpPr>
            <a:xfrm>
              <a:off x="287524" y="-74545"/>
              <a:ext cx="8604956" cy="49041"/>
              <a:chOff x="287524" y="-74545"/>
              <a:chExt cx="8604956" cy="49041"/>
            </a:xfrm>
          </p:grpSpPr>
          <p:cxnSp>
            <p:nvCxnSpPr>
              <p:cNvPr id="75" name="Gerade Verbindung 74"/>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uppieren 100"/>
            <p:cNvGrpSpPr/>
            <p:nvPr userDrawn="1"/>
          </p:nvGrpSpPr>
          <p:grpSpPr>
            <a:xfrm>
              <a:off x="-101900" y="195486"/>
              <a:ext cx="65388" cy="4647521"/>
              <a:chOff x="-101900" y="195486"/>
              <a:chExt cx="65388" cy="4647521"/>
            </a:xfrm>
          </p:grpSpPr>
          <p:cxnSp>
            <p:nvCxnSpPr>
              <p:cNvPr id="68" name="Gerade Verbindung 67"/>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uppieren 101"/>
            <p:cNvGrpSpPr/>
            <p:nvPr userDrawn="1"/>
          </p:nvGrpSpPr>
          <p:grpSpPr>
            <a:xfrm>
              <a:off x="9180512" y="195486"/>
              <a:ext cx="65388" cy="4647521"/>
              <a:chOff x="-101900" y="195486"/>
              <a:chExt cx="65388" cy="4647521"/>
            </a:xfrm>
          </p:grpSpPr>
          <p:cxnSp>
            <p:nvCxnSpPr>
              <p:cNvPr id="61" name="Gerade Verbindung 60"/>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uppieren 110"/>
            <p:cNvGrpSpPr/>
            <p:nvPr userDrawn="1"/>
          </p:nvGrpSpPr>
          <p:grpSpPr>
            <a:xfrm>
              <a:off x="287524" y="5186667"/>
              <a:ext cx="8604956" cy="49041"/>
              <a:chOff x="287524" y="-74545"/>
              <a:chExt cx="8604956" cy="49041"/>
            </a:xfrm>
          </p:grpSpPr>
          <p:cxnSp>
            <p:nvCxnSpPr>
              <p:cNvPr id="53" name="Gerade Verbindung 52"/>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88" name="Grafik 87" descr="Bild3.png"/>
          <p:cNvPicPr>
            <a:picLocks noChangeAspect="1"/>
          </p:cNvPicPr>
          <p:nvPr/>
        </p:nvPicPr>
        <p:blipFill>
          <a:blip r:embed="rId2" cstate="print"/>
          <a:srcRect r="30294"/>
          <a:stretch>
            <a:fillRect/>
          </a:stretch>
        </p:blipFill>
        <p:spPr>
          <a:xfrm>
            <a:off x="5090615" y="3808858"/>
            <a:ext cx="4053384" cy="3079197"/>
          </a:xfrm>
          <a:prstGeom prst="rect">
            <a:avLst/>
          </a:prstGeom>
        </p:spPr>
      </p:pic>
    </p:spTree>
    <p:extLst>
      <p:ext uri="{BB962C8B-B14F-4D97-AF65-F5344CB8AC3E}">
        <p14:creationId xmlns:p14="http://schemas.microsoft.com/office/powerpoint/2010/main" val="1718714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196770548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0016501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mit Flieger">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ctrTitle"/>
          </p:nvPr>
        </p:nvSpPr>
        <p:spPr bwMode="gray">
          <a:xfrm>
            <a:off x="358776" y="1412875"/>
            <a:ext cx="6300788" cy="2232025"/>
          </a:xfrm>
          <a:noFill/>
        </p:spPr>
        <p:txBody>
          <a:bodyPr lIns="0" tIns="0" rIns="0" bIns="0" anchor="b" anchorCtr="0"/>
          <a:lstStyle>
            <a:lvl1pPr>
              <a:defRPr sz="4000">
                <a:solidFill>
                  <a:schemeClr val="bg1"/>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bwMode="gray">
          <a:xfrm>
            <a:off x="358774" y="3824288"/>
            <a:ext cx="629202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4" name="Grafik 53"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
        <p:nvSpPr>
          <p:cNvPr id="55" name="Rechteck 54"/>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6" name="Gruppieren 55"/>
          <p:cNvGrpSpPr/>
          <p:nvPr userDrawn="1"/>
        </p:nvGrpSpPr>
        <p:grpSpPr bwMode="gray">
          <a:xfrm rot="820506" flipH="1">
            <a:off x="6899249" y="3517099"/>
            <a:ext cx="1432518" cy="651068"/>
            <a:chOff x="1890713" y="2209800"/>
            <a:chExt cx="5354637" cy="2433638"/>
          </a:xfrm>
        </p:grpSpPr>
        <p:sp>
          <p:nvSpPr>
            <p:cNvPr id="57"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004999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552305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173474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735376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666761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827344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3717983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2026262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192584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225197445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5261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de-DE" smtClean="0"/>
              <a:t>Titelmasterformat durch Klicken bearbeiten</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368629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278754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39988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33209499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267056922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14546689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3589593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297340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601111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459228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314574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17" name="Datumsplatzhalter 16"/>
          <p:cNvSpPr>
            <a:spLocks noGrp="1"/>
          </p:cNvSpPr>
          <p:nvPr>
            <p:ph type="dt" sz="half" idx="10"/>
          </p:nvPr>
        </p:nvSpPr>
        <p:spPr bwMode="gray"/>
        <p:txBody>
          <a:bodyPr/>
          <a:lstStyle/>
          <a:p>
            <a:pPr>
              <a:defRPr/>
            </a:pPr>
            <a:r>
              <a:rPr lang="en-US" smtClean="0"/>
              <a:t>10/17/2013</a:t>
            </a:r>
            <a:endParaRPr lang="de-DE" dirty="0"/>
          </a:p>
        </p:txBody>
      </p:sp>
      <p:sp>
        <p:nvSpPr>
          <p:cNvPr id="18" name="Foliennummernplatzhalter 17"/>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19" name="Fußzeilenplatzhalter 18"/>
          <p:cNvSpPr>
            <a:spLocks noGrp="1"/>
          </p:cNvSpPr>
          <p:nvPr>
            <p:ph type="ftr" sz="quarter" idx="12"/>
          </p:nvPr>
        </p:nvSpPr>
        <p:spPr bwMode="gray"/>
        <p:txBody>
          <a:bodyPr/>
          <a:lstStyle/>
          <a:p>
            <a:pPr>
              <a:defRPr/>
            </a:pPr>
            <a:endParaRPr lang="en-US" dirty="0"/>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3886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612698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538185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15923377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273686332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914938"/>
      </p:ext>
    </p:extLst>
  </p:cSld>
  <p:clrMapOvr>
    <a:masterClrMapping/>
  </p:clrMapOvr>
  <p:transition spd="slow"/>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7065105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212371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8022237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162751562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79198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4599111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7427365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40734091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6210546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4497619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0046043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22355754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42189591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43048736"/>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705994"/>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Textplatzhalter 6"/>
          <p:cNvSpPr>
            <a:spLocks noGrp="1"/>
          </p:cNvSpPr>
          <p:nvPr>
            <p:ph type="body" sz="quarter" idx="13"/>
          </p:nvPr>
        </p:nvSpPr>
        <p:spPr bwMode="gray"/>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4573133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057654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326116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13456883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39945583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9053135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6745707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8694821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9385709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51333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r>
              <a:rPr lang="de-DE" smtClean="0"/>
              <a:t>Bild durch Klicken auf Symbol hinzufügen</a:t>
            </a:r>
            <a:endParaRPr lang="de-DE"/>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8925476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13750566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35093528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42781400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501772"/>
      </p:ext>
    </p:extLst>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5881072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378486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10592106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318287798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62695880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6398579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19612172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4097041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6999462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3733725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cht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2232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2232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2232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2232025"/>
          </a:xfrm>
          <a:solidFill>
            <a:schemeClr val="accent6"/>
          </a:solidFill>
        </p:spPr>
        <p:txBody>
          <a:bodyPr anchor="ctr" anchorCtr="0"/>
          <a:lstStyle>
            <a:lvl1pPr algn="ctr">
              <a:defRPr/>
            </a:lvl1pPr>
          </a:lstStyle>
          <a:p>
            <a:endParaRPr lang="de-DE"/>
          </a:p>
        </p:txBody>
      </p:sp>
      <p:sp>
        <p:nvSpPr>
          <p:cNvPr id="12" name="Bildplatzhalter 6"/>
          <p:cNvSpPr>
            <a:spLocks noGrp="1"/>
          </p:cNvSpPr>
          <p:nvPr>
            <p:ph type="pic" sz="quarter" idx="17"/>
          </p:nvPr>
        </p:nvSpPr>
        <p:spPr bwMode="gray">
          <a:xfrm>
            <a:off x="6840538" y="3811019"/>
            <a:ext cx="1979612" cy="2232025"/>
          </a:xfrm>
          <a:solidFill>
            <a:schemeClr val="accent6"/>
          </a:solidFill>
        </p:spPr>
        <p:txBody>
          <a:bodyPr anchor="ctr" anchorCtr="0"/>
          <a:lstStyle>
            <a:lvl1pPr algn="ctr">
              <a:defRPr/>
            </a:lvl1pPr>
          </a:lstStyle>
          <a:p>
            <a:endParaRPr lang="de-DE"/>
          </a:p>
        </p:txBody>
      </p:sp>
      <p:sp>
        <p:nvSpPr>
          <p:cNvPr id="13" name="Bildplatzhalter 6"/>
          <p:cNvSpPr>
            <a:spLocks noGrp="1"/>
          </p:cNvSpPr>
          <p:nvPr>
            <p:ph type="pic" sz="quarter" idx="18"/>
          </p:nvPr>
        </p:nvSpPr>
        <p:spPr bwMode="gray">
          <a:xfrm>
            <a:off x="4666682" y="3811019"/>
            <a:ext cx="1979612" cy="2232025"/>
          </a:xfrm>
          <a:solidFill>
            <a:schemeClr val="accent6"/>
          </a:solidFill>
        </p:spPr>
        <p:txBody>
          <a:bodyPr anchor="ctr" anchorCtr="0"/>
          <a:lstStyle>
            <a:lvl1pPr algn="ctr">
              <a:defRPr/>
            </a:lvl1pPr>
          </a:lstStyle>
          <a:p>
            <a:endParaRPr lang="de-DE"/>
          </a:p>
        </p:txBody>
      </p:sp>
      <p:sp>
        <p:nvSpPr>
          <p:cNvPr id="14" name="Bildplatzhalter 6"/>
          <p:cNvSpPr>
            <a:spLocks noGrp="1"/>
          </p:cNvSpPr>
          <p:nvPr>
            <p:ph type="pic" sz="quarter" idx="19"/>
          </p:nvPr>
        </p:nvSpPr>
        <p:spPr bwMode="gray">
          <a:xfrm>
            <a:off x="2510078" y="3811019"/>
            <a:ext cx="1979612" cy="2232025"/>
          </a:xfrm>
          <a:solidFill>
            <a:schemeClr val="accent6"/>
          </a:solidFill>
        </p:spPr>
        <p:txBody>
          <a:bodyPr anchor="ctr" anchorCtr="0"/>
          <a:lstStyle>
            <a:lvl1pPr algn="ctr">
              <a:defRPr/>
            </a:lvl1pPr>
          </a:lstStyle>
          <a:p>
            <a:endParaRPr lang="de-DE"/>
          </a:p>
        </p:txBody>
      </p:sp>
      <p:sp>
        <p:nvSpPr>
          <p:cNvPr id="15" name="Bildplatzhalter 6"/>
          <p:cNvSpPr>
            <a:spLocks noGrp="1"/>
          </p:cNvSpPr>
          <p:nvPr>
            <p:ph type="pic" sz="quarter" idx="20"/>
          </p:nvPr>
        </p:nvSpPr>
        <p:spPr bwMode="gray">
          <a:xfrm>
            <a:off x="362101" y="3811019"/>
            <a:ext cx="1979612" cy="2232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0611927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Kontakt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5" name="Gruppieren 11"/>
          <p:cNvGrpSpPr/>
          <p:nvPr userDrawn="1"/>
        </p:nvGrpSpPr>
        <p:grpSpPr bwMode="gray">
          <a:xfrm>
            <a:off x="-101900" y="-99392"/>
            <a:ext cx="9347800" cy="7056784"/>
            <a:chOff x="-101900" y="-99392"/>
            <a:chExt cx="9347800" cy="7056784"/>
          </a:xfrm>
        </p:grpSpPr>
        <p:grpSp>
          <p:nvGrpSpPr>
            <p:cNvPr id="6"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3.png"/>
          <p:cNvPicPr>
            <a:picLocks noChangeAspect="1"/>
          </p:cNvPicPr>
          <p:nvPr userDrawn="1"/>
        </p:nvPicPr>
        <p:blipFill>
          <a:blip r:embed="rId3" cstate="print"/>
          <a:srcRect r="30294"/>
          <a:stretch>
            <a:fillRect/>
          </a:stretch>
        </p:blipFill>
        <p:spPr>
          <a:xfrm>
            <a:off x="3484425" y="3594728"/>
            <a:ext cx="5659575" cy="3224518"/>
          </a:xfrm>
          <a:prstGeom prst="rect">
            <a:avLst/>
          </a:prstGeom>
        </p:spPr>
      </p:pic>
    </p:spTree>
    <p:extLst>
      <p:ext uri="{BB962C8B-B14F-4D97-AF65-F5344CB8AC3E}">
        <p14:creationId xmlns:p14="http://schemas.microsoft.com/office/powerpoint/2010/main" val="2425537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OverObj">
  <p:cSld name="Titel und Text über Inhalt">
    <p:spTree>
      <p:nvGrpSpPr>
        <p:cNvPr id="1" name=""/>
        <p:cNvGrpSpPr/>
        <p:nvPr/>
      </p:nvGrpSpPr>
      <p:grpSpPr>
        <a:xfrm>
          <a:off x="0" y="0"/>
          <a:ext cx="0" cy="0"/>
          <a:chOff x="0" y="0"/>
          <a:chExt cx="0" cy="0"/>
        </a:xfrm>
      </p:grpSpPr>
      <p:sp>
        <p:nvSpPr>
          <p:cNvPr id="2" name="Titel 1"/>
          <p:cNvSpPr>
            <a:spLocks noGrp="1"/>
          </p:cNvSpPr>
          <p:nvPr>
            <p:ph type="title"/>
          </p:nvPr>
        </p:nvSpPr>
        <p:spPr>
          <a:xfrm>
            <a:off x="468313" y="1268413"/>
            <a:ext cx="7666037" cy="457200"/>
          </a:xfrm>
        </p:spPr>
        <p:txBody>
          <a:bodyPr/>
          <a:lstStyle/>
          <a:p>
            <a:r>
              <a:rPr lang="de-DE" dirty="0" smtClean="0"/>
              <a:t>Titelmasterformat durch Klicken bearbeiten</a:t>
            </a:r>
            <a:endParaRPr lang="de-DE" dirty="0"/>
          </a:p>
        </p:txBody>
      </p:sp>
      <p:sp>
        <p:nvSpPr>
          <p:cNvPr id="3" name="Textplatzhalter 2"/>
          <p:cNvSpPr>
            <a:spLocks noGrp="1"/>
          </p:cNvSpPr>
          <p:nvPr>
            <p:ph type="body" sz="half" idx="1"/>
          </p:nvPr>
        </p:nvSpPr>
        <p:spPr>
          <a:xfrm>
            <a:off x="468313" y="2209800"/>
            <a:ext cx="8280399"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Inhaltsplatzhalter 3"/>
          <p:cNvSpPr>
            <a:spLocks noGrp="1"/>
          </p:cNvSpPr>
          <p:nvPr>
            <p:ph sz="half" idx="2"/>
          </p:nvPr>
        </p:nvSpPr>
        <p:spPr>
          <a:xfrm>
            <a:off x="788988" y="4267200"/>
            <a:ext cx="7959725" cy="1905000"/>
          </a:xfr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Foliennummernplatzhalter 4"/>
          <p:cNvSpPr>
            <a:spLocks noGrp="1"/>
          </p:cNvSpPr>
          <p:nvPr>
            <p:ph type="sldNum" sz="quarter" idx="10"/>
          </p:nvPr>
        </p:nvSpPr>
        <p:spPr/>
        <p:txBody>
          <a:bodyPr/>
          <a:lstStyle>
            <a:lvl1pPr>
              <a:defRPr smtClean="0"/>
            </a:lvl1pPr>
          </a:lstStyle>
          <a:p>
            <a:pPr>
              <a:defRPr/>
            </a:pPr>
            <a:r>
              <a:rPr lang="de-DE">
                <a:solidFill>
                  <a:srgbClr val="404040"/>
                </a:solidFill>
              </a:rPr>
              <a:t>Seite </a:t>
            </a:r>
            <a:fld id="{F14807EB-3ABA-4EBB-95EB-F140F998FE1D}" type="slidenum">
              <a:rPr lang="de-DE">
                <a:solidFill>
                  <a:srgbClr val="404040"/>
                </a:solidFill>
              </a:rPr>
              <a:pPr>
                <a:defRPr/>
              </a:pPr>
              <a:t>‹Nr.›</a:t>
            </a:fld>
            <a:endParaRPr lang="de-DE">
              <a:solidFill>
                <a:prstClr val="black"/>
              </a:solidFill>
            </a:endParaRPr>
          </a:p>
        </p:txBody>
      </p:sp>
    </p:spTree>
    <p:extLst>
      <p:ext uri="{BB962C8B-B14F-4D97-AF65-F5344CB8AC3E}">
        <p14:creationId xmlns:p14="http://schemas.microsoft.com/office/powerpoint/2010/main" val="8120041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34820" y="307132"/>
            <a:ext cx="6358382" cy="385564"/>
          </a:xfrm>
        </p:spPr>
        <p:txBody>
          <a:bodyPr/>
          <a:lstStyle/>
          <a:p>
            <a:r>
              <a:rPr lang="de-DE" dirty="0" smtClean="0"/>
              <a:t>Titelmasterformat durch Klicken bearbeiten</a:t>
            </a:r>
            <a:endParaRPr lang="de-DE" dirty="0"/>
          </a:p>
        </p:txBody>
      </p:sp>
      <p:sp>
        <p:nvSpPr>
          <p:cNvPr id="3" name="Inhaltsplatzhalter 2"/>
          <p:cNvSpPr>
            <a:spLocks noGrp="1"/>
          </p:cNvSpPr>
          <p:nvPr>
            <p:ph idx="1"/>
          </p:nvPr>
        </p:nvSpPr>
        <p:spPr>
          <a:xfrm>
            <a:off x="234820" y="1088741"/>
            <a:ext cx="8280399" cy="5364680"/>
          </a:xfrm>
        </p:spPr>
        <p:txBody>
          <a:bodyPr/>
          <a:lstStyle>
            <a:lvl2pPr>
              <a:defRPr baseline="0"/>
            </a:lvl2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3"/>
          <p:cNvSpPr>
            <a:spLocks noGrp="1"/>
          </p:cNvSpPr>
          <p:nvPr>
            <p:ph type="sldNum" sz="quarter" idx="10"/>
          </p:nvPr>
        </p:nvSpPr>
        <p:spPr/>
        <p:txBody>
          <a:bodyPr/>
          <a:lstStyle>
            <a:lvl1pPr>
              <a:defRPr smtClean="0"/>
            </a:lvl1pPr>
          </a:lstStyle>
          <a:p>
            <a:pPr>
              <a:defRPr/>
            </a:pPr>
            <a:r>
              <a:rPr lang="de-DE" dirty="0">
                <a:solidFill>
                  <a:srgbClr val="404040"/>
                </a:solidFill>
              </a:rPr>
              <a:t>Slide </a:t>
            </a:r>
            <a:fld id="{44A0C923-1EC1-4CF8-AFFF-E50EDAFFE608}" type="slidenum">
              <a:rPr lang="de-DE">
                <a:solidFill>
                  <a:srgbClr val="404040"/>
                </a:solidFill>
              </a:rPr>
              <a:pPr>
                <a:defRPr/>
              </a:pPr>
              <a:t>‹Nr.›</a:t>
            </a:fld>
            <a:endParaRPr lang="de-DE" dirty="0">
              <a:solidFill>
                <a:prstClr val="black"/>
              </a:solidFill>
            </a:endParaRPr>
          </a:p>
        </p:txBody>
      </p:sp>
      <p:sp>
        <p:nvSpPr>
          <p:cNvPr id="5" name="Inhaltsplatzhalter 3"/>
          <p:cNvSpPr>
            <a:spLocks noGrp="1"/>
          </p:cNvSpPr>
          <p:nvPr>
            <p:ph sz="quarter" idx="2" hasCustomPrompt="1"/>
          </p:nvPr>
        </p:nvSpPr>
        <p:spPr>
          <a:xfrm>
            <a:off x="234820" y="620688"/>
            <a:ext cx="6358382" cy="213177"/>
          </a:xfrm>
        </p:spPr>
        <p:txBody>
          <a:bodyPr/>
          <a:lstStyle>
            <a:lvl1pPr>
              <a:defRPr sz="1200">
                <a:solidFill>
                  <a:srgbClr val="009EE3"/>
                </a:solidFill>
              </a:defRPr>
            </a:lvl1pPr>
          </a:lstStyle>
          <a:p>
            <a:pPr lvl="0"/>
            <a:r>
              <a:rPr lang="de-DE" dirty="0" smtClean="0"/>
              <a:t>Textmasterformate durch Klicken bearbeiten</a:t>
            </a:r>
          </a:p>
        </p:txBody>
      </p:sp>
    </p:spTree>
    <p:extLst>
      <p:ext uri="{BB962C8B-B14F-4D97-AF65-F5344CB8AC3E}">
        <p14:creationId xmlns:p14="http://schemas.microsoft.com/office/powerpoint/2010/main" val="1298777499"/>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1_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76152"/>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t>10/17/2013</a:t>
            </a:r>
            <a:endParaRPr lang="de-DE" dirty="0"/>
          </a:p>
        </p:txBody>
      </p:sp>
      <p:sp>
        <p:nvSpPr>
          <p:cNvPr id="4" name="Foliennummernplatzhalter 3"/>
          <p:cNvSpPr>
            <a:spLocks noGrp="1"/>
          </p:cNvSpPr>
          <p:nvPr>
            <p:ph type="sldNum" sz="quarter" idx="11"/>
          </p:nvPr>
        </p:nvSpPr>
        <p:spPr bwMode="gray"/>
        <p:txBody>
          <a:bodyPr/>
          <a:lstStyle/>
          <a:p>
            <a:pPr>
              <a:defRPr/>
            </a:pPr>
            <a:r>
              <a:rPr lang="de-DE" dirty="0" smtClean="0"/>
              <a:t>Page </a:t>
            </a:r>
            <a:fld id="{45310495-B82D-4FED-8FC6-509E3A0E5E16}" type="slidenum">
              <a:rPr lang="de-DE" smtClean="0"/>
              <a:pPr>
                <a:defRPr/>
              </a:pPr>
              <a:t>‹Nr.›</a:t>
            </a:fld>
            <a:r>
              <a:rPr lang="de-DE" dirty="0" smtClean="0"/>
              <a:t> </a:t>
            </a:r>
            <a:endParaRPr lang="de-DE" dirty="0"/>
          </a:p>
        </p:txBody>
      </p:sp>
      <p:sp>
        <p:nvSpPr>
          <p:cNvPr id="5" name="Fußzeilenplatzhalter 4"/>
          <p:cNvSpPr>
            <a:spLocks noGrp="1"/>
          </p:cNvSpPr>
          <p:nvPr>
            <p:ph type="ftr" sz="quarter" idx="12"/>
          </p:nvPr>
        </p:nvSpPr>
        <p:spPr bwMode="gray"/>
        <p:txBody>
          <a:bodyPr/>
          <a:lstStyle/>
          <a:p>
            <a:pPr>
              <a:defRPr/>
            </a:pPr>
            <a:endParaRPr lang="en-US" dirty="0"/>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r>
              <a:rPr lang="de-DE" smtClean="0"/>
              <a:t>Bild durch Klicken auf Symbol hinzufügen</a:t>
            </a:r>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8"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2"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19" descr="blueyonder_logo_neuuuu"/>
          <p:cNvPicPr>
            <a:picLocks noChangeAspect="1" noChangeArrowheads="1"/>
          </p:cNvPicPr>
          <p:nvPr userDrawn="1"/>
        </p:nvPicPr>
        <p:blipFill>
          <a:blip r:embed="rId2" cstate="print"/>
          <a:stretch>
            <a:fillRect/>
          </a:stretch>
        </p:blipFill>
        <p:spPr bwMode="gray">
          <a:xfrm>
            <a:off x="353131" y="368299"/>
            <a:ext cx="2454673" cy="719791"/>
          </a:xfrm>
          <a:prstGeom prst="rect">
            <a:avLst/>
          </a:prstGeom>
          <a:noFill/>
          <a:ln>
            <a:noFill/>
          </a:ln>
        </p:spPr>
      </p:pic>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8" name="Grafik 47" descr="Bild2.png"/>
          <p:cNvPicPr>
            <a:picLocks noChangeAspect="1"/>
          </p:cNvPicPr>
          <p:nvPr userDrawn="1"/>
        </p:nvPicPr>
        <p:blipFill>
          <a:blip r:embed="rId3" cstate="print"/>
          <a:srcRect r="30427"/>
          <a:stretch>
            <a:fillRect/>
          </a:stretch>
        </p:blipFill>
        <p:spPr>
          <a:xfrm>
            <a:off x="3495198" y="3594728"/>
            <a:ext cx="5648802" cy="3224518"/>
          </a:xfrm>
          <a:prstGeom prst="rect">
            <a:avLst/>
          </a:prstGeom>
        </p:spPr>
      </p:pic>
    </p:spTree>
    <p:extLst>
      <p:ext uri="{BB962C8B-B14F-4D97-AF65-F5344CB8AC3E}">
        <p14:creationId xmlns:p14="http://schemas.microsoft.com/office/powerpoint/2010/main" val="37232844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7"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blipFill dpi="0" rotWithShape="0">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pic>
        <p:nvPicPr>
          <p:cNvPr id="8" name="Picture 19" descr="blueyonder_logo_neuuuu"/>
          <p:cNvPicPr>
            <a:picLocks noChangeAspect="1" noChangeArrowheads="1"/>
          </p:cNvPicPr>
          <p:nvPr userDrawn="1"/>
        </p:nvPicPr>
        <p:blipFill>
          <a:blip r:embed="rId3" cstate="print"/>
          <a:stretch>
            <a:fillRect/>
          </a:stretch>
        </p:blipFill>
        <p:spPr bwMode="gray">
          <a:xfrm>
            <a:off x="353131" y="368299"/>
            <a:ext cx="2454673" cy="719791"/>
          </a:xfrm>
          <a:prstGeom prst="rect">
            <a:avLst/>
          </a:prstGeom>
          <a:noFill/>
          <a:ln>
            <a:noFill/>
          </a:ln>
        </p:spPr>
      </p:pic>
      <p:sp>
        <p:nvSpPr>
          <p:cNvPr id="10" name="Title 1"/>
          <p:cNvSpPr>
            <a:spLocks noGrp="1"/>
          </p:cNvSpPr>
          <p:nvPr>
            <p:ph type="ctrTitle"/>
          </p:nvPr>
        </p:nvSpPr>
        <p:spPr bwMode="gray">
          <a:xfrm>
            <a:off x="358775" y="1412875"/>
            <a:ext cx="8461375" cy="2232025"/>
          </a:xfrm>
          <a:noFill/>
        </p:spPr>
        <p:txBody>
          <a:bodyPr lIns="0" tIns="0" rIns="0" bIns="0" anchor="b" anchorCtr="0"/>
          <a:lstStyle>
            <a:lvl1pPr>
              <a:defRPr sz="4000">
                <a:solidFill>
                  <a:schemeClr val="bg2"/>
                </a:solidFill>
              </a:defRPr>
            </a:lvl1pPr>
          </a:lstStyle>
          <a:p>
            <a:r>
              <a:rPr lang="en-US" dirty="0" smtClean="0"/>
              <a:t>Click to edit Master title style</a:t>
            </a:r>
            <a:endParaRPr lang="en-US" dirty="0"/>
          </a:p>
        </p:txBody>
      </p:sp>
      <p:sp>
        <p:nvSpPr>
          <p:cNvPr id="11" name="Subtitle 2"/>
          <p:cNvSpPr>
            <a:spLocks noGrp="1"/>
          </p:cNvSpPr>
          <p:nvPr>
            <p:ph type="subTitle" idx="1"/>
          </p:nvPr>
        </p:nvSpPr>
        <p:spPr bwMode="gray">
          <a:xfrm>
            <a:off x="358774" y="3824288"/>
            <a:ext cx="8461375" cy="2233612"/>
          </a:xfrm>
        </p:spPr>
        <p:txBody>
          <a:bodyPr lIns="0" tIns="0" rIns="0" bIns="0"/>
          <a:lstStyle>
            <a:lvl1pPr marL="0" indent="0" algn="l">
              <a:buNone/>
              <a:defRPr sz="24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12" name="Gruppieren 11"/>
          <p:cNvGrpSpPr/>
          <p:nvPr userDrawn="1"/>
        </p:nvGrpSpPr>
        <p:grpSpPr bwMode="gray">
          <a:xfrm>
            <a:off x="-101900" y="-99392"/>
            <a:ext cx="9347800" cy="7056784"/>
            <a:chOff x="-101900" y="-99392"/>
            <a:chExt cx="9347800" cy="7056784"/>
          </a:xfrm>
        </p:grpSpPr>
        <p:grpSp>
          <p:nvGrpSpPr>
            <p:cNvPr id="13" name="Gruppieren 25"/>
            <p:cNvGrpSpPr/>
            <p:nvPr userDrawn="1"/>
          </p:nvGrpSpPr>
          <p:grpSpPr bwMode="gray">
            <a:xfrm>
              <a:off x="-101900" y="368300"/>
              <a:ext cx="65388" cy="5864631"/>
              <a:chOff x="-101900" y="368300"/>
              <a:chExt cx="65388" cy="5864631"/>
            </a:xfrm>
          </p:grpSpPr>
          <p:cxnSp>
            <p:nvCxnSpPr>
              <p:cNvPr id="40" name="Gerade Verbindung 39"/>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Gruppieren 24"/>
            <p:cNvGrpSpPr/>
            <p:nvPr userDrawn="1"/>
          </p:nvGrpSpPr>
          <p:grpSpPr bwMode="gray">
            <a:xfrm>
              <a:off x="9180512" y="368300"/>
              <a:ext cx="65388" cy="5864631"/>
              <a:chOff x="9180512" y="368300"/>
              <a:chExt cx="65388" cy="5864631"/>
            </a:xfrm>
          </p:grpSpPr>
          <p:cxnSp>
            <p:nvCxnSpPr>
              <p:cNvPr id="33" name="Gerade Verbindung 32"/>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uppieren 42"/>
            <p:cNvGrpSpPr/>
            <p:nvPr userDrawn="1"/>
          </p:nvGrpSpPr>
          <p:grpSpPr bwMode="gray">
            <a:xfrm>
              <a:off x="358775" y="-99392"/>
              <a:ext cx="8457351" cy="65388"/>
              <a:chOff x="358775" y="-99392"/>
              <a:chExt cx="8457351" cy="65388"/>
            </a:xfrm>
          </p:grpSpPr>
          <p:cxnSp>
            <p:nvCxnSpPr>
              <p:cNvPr id="25" name="Gerade Verbindung 2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uppieren 43"/>
            <p:cNvGrpSpPr/>
            <p:nvPr userDrawn="1"/>
          </p:nvGrpSpPr>
          <p:grpSpPr bwMode="gray">
            <a:xfrm>
              <a:off x="358775" y="6892004"/>
              <a:ext cx="8457351" cy="65388"/>
              <a:chOff x="358775" y="-99392"/>
              <a:chExt cx="8457351" cy="65388"/>
            </a:xfrm>
          </p:grpSpPr>
          <p:cxnSp>
            <p:nvCxnSpPr>
              <p:cNvPr id="17" name="Gerade Verbindung 16"/>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761378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Rechtwinkliges Dreieck 12"/>
          <p:cNvSpPr/>
          <p:nvPr userDrawn="1"/>
        </p:nvSpPr>
        <p:spPr bwMode="gray">
          <a:xfrm rot="10800000">
            <a:off x="0" y="1233487"/>
            <a:ext cx="9144000" cy="5004025"/>
          </a:xfrm>
          <a:custGeom>
            <a:avLst/>
            <a:gdLst/>
            <a:ahLst/>
            <a:cxnLst/>
            <a:rect l="l" t="t" r="r" b="b"/>
            <a:pathLst>
              <a:path w="9144000" h="4829443">
                <a:moveTo>
                  <a:pt x="9144000" y="4829443"/>
                </a:moveTo>
                <a:lnTo>
                  <a:pt x="0" y="4829443"/>
                </a:lnTo>
                <a:lnTo>
                  <a:pt x="0" y="576264"/>
                </a:lnTo>
                <a:lnTo>
                  <a:pt x="0" y="179612"/>
                </a:lnTo>
                <a:lnTo>
                  <a:pt x="0" y="0"/>
                </a:lnTo>
                <a:lnTo>
                  <a:pt x="179612" y="179612"/>
                </a:lnTo>
                <a:lnTo>
                  <a:pt x="9144000" y="179612"/>
                </a:lnTo>
                <a:close/>
              </a:path>
            </a:pathLst>
          </a:custGeom>
          <a:solidFill>
            <a:srgbClr val="009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sp>
        <p:nvSpPr>
          <p:cNvPr id="3" name="Text Placeholder 2"/>
          <p:cNvSpPr>
            <a:spLocks noGrp="1"/>
          </p:cNvSpPr>
          <p:nvPr>
            <p:ph type="body" idx="1"/>
          </p:nvPr>
        </p:nvSpPr>
        <p:spPr bwMode="gray">
          <a:xfrm>
            <a:off x="358775" y="1412875"/>
            <a:ext cx="6300788" cy="4536405"/>
          </a:xfrm>
        </p:spPr>
        <p:txBody>
          <a:bodyPr lIns="0" tIns="0" rIns="0" bIns="180000" anchor="t" anchorCtr="0"/>
          <a:lstStyle>
            <a:lvl1pPr marL="361950" indent="-361950">
              <a:buFont typeface="+mj-lt"/>
              <a:buAutoNum type="arabicPeriod"/>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7" name="Datumsplatzhalter 16"/>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18" name="Foliennummernplatzhalter 17"/>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19" name="Fußzeilenplatzhalter 18"/>
          <p:cNvSpPr>
            <a:spLocks noGrp="1"/>
          </p:cNvSpPr>
          <p:nvPr>
            <p:ph type="ftr" sz="quarter" idx="12"/>
          </p:nvPr>
        </p:nvSpPr>
        <p:spPr bwMode="gray"/>
        <p:txBody>
          <a:bodyPr/>
          <a:lstStyle/>
          <a:p>
            <a:pPr>
              <a:defRPr/>
            </a:pPr>
            <a:endParaRPr dirty="0">
              <a:solidFill>
                <a:srgbClr val="404040"/>
              </a:solidFill>
            </a:endParaRPr>
          </a:p>
        </p:txBody>
      </p:sp>
      <p:pic>
        <p:nvPicPr>
          <p:cNvPr id="20" name="Grafik 19" descr="Bild2.png"/>
          <p:cNvPicPr>
            <a:picLocks noChangeAspect="1"/>
          </p:cNvPicPr>
          <p:nvPr userDrawn="1"/>
        </p:nvPicPr>
        <p:blipFill>
          <a:blip r:embed="rId2" cstate="print"/>
          <a:srcRect r="30427"/>
          <a:stretch>
            <a:fillRect/>
          </a:stretch>
        </p:blipFill>
        <p:spPr>
          <a:xfrm>
            <a:off x="3495198" y="3594728"/>
            <a:ext cx="5648802" cy="3224518"/>
          </a:xfrm>
          <a:prstGeom prst="rect">
            <a:avLst/>
          </a:prstGeom>
        </p:spPr>
      </p:pic>
      <p:sp>
        <p:nvSpPr>
          <p:cNvPr id="16" name="Rechteck 15"/>
          <p:cNvSpPr/>
          <p:nvPr userDrawn="1"/>
        </p:nvSpPr>
        <p:spPr bwMode="gray">
          <a:xfrm>
            <a:off x="6840538" y="2348880"/>
            <a:ext cx="2303462" cy="1764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prstClr val="white"/>
              </a:solidFill>
            </a:endParaRPr>
          </a:p>
        </p:txBody>
      </p:sp>
      <p:grpSp>
        <p:nvGrpSpPr>
          <p:cNvPr id="7" name="Gruppieren 6"/>
          <p:cNvGrpSpPr/>
          <p:nvPr userDrawn="1"/>
        </p:nvGrpSpPr>
        <p:grpSpPr bwMode="gray">
          <a:xfrm rot="820506" flipH="1">
            <a:off x="6899249" y="3517099"/>
            <a:ext cx="1432518" cy="651068"/>
            <a:chOff x="1890713" y="2209800"/>
            <a:chExt cx="5354637" cy="2433638"/>
          </a:xfrm>
        </p:grpSpPr>
        <p:sp>
          <p:nvSpPr>
            <p:cNvPr id="8" name="Freeform 7"/>
            <p:cNvSpPr>
              <a:spLocks/>
            </p:cNvSpPr>
            <p:nvPr/>
          </p:nvSpPr>
          <p:spPr bwMode="gray">
            <a:xfrm>
              <a:off x="1890713" y="2652713"/>
              <a:ext cx="2574925" cy="1990725"/>
            </a:xfrm>
            <a:custGeom>
              <a:avLst/>
              <a:gdLst>
                <a:gd name="T0" fmla="*/ 0 w 1622"/>
                <a:gd name="T1" fmla="*/ 1254 h 1254"/>
                <a:gd name="T2" fmla="*/ 1622 w 1622"/>
                <a:gd name="T3" fmla="*/ 517 h 1254"/>
                <a:gd name="T4" fmla="*/ 611 w 1622"/>
                <a:gd name="T5" fmla="*/ 0 h 1254"/>
                <a:gd name="T6" fmla="*/ 0 w 1622"/>
                <a:gd name="T7" fmla="*/ 1254 h 1254"/>
              </a:gdLst>
              <a:ahLst/>
              <a:cxnLst>
                <a:cxn ang="0">
                  <a:pos x="T0" y="T1"/>
                </a:cxn>
                <a:cxn ang="0">
                  <a:pos x="T2" y="T3"/>
                </a:cxn>
                <a:cxn ang="0">
                  <a:pos x="T4" y="T5"/>
                </a:cxn>
                <a:cxn ang="0">
                  <a:pos x="T6" y="T7"/>
                </a:cxn>
              </a:cxnLst>
              <a:rect l="0" t="0" r="r" b="b"/>
              <a:pathLst>
                <a:path w="1622" h="1254">
                  <a:moveTo>
                    <a:pt x="0" y="1254"/>
                  </a:moveTo>
                  <a:lnTo>
                    <a:pt x="1622" y="517"/>
                  </a:lnTo>
                  <a:lnTo>
                    <a:pt x="611" y="0"/>
                  </a:lnTo>
                  <a:lnTo>
                    <a:pt x="0" y="1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8"/>
            <p:cNvSpPr>
              <a:spLocks/>
            </p:cNvSpPr>
            <p:nvPr/>
          </p:nvSpPr>
          <p:spPr bwMode="gray">
            <a:xfrm>
              <a:off x="2860675" y="2209800"/>
              <a:ext cx="4384675" cy="779463"/>
            </a:xfrm>
            <a:custGeom>
              <a:avLst/>
              <a:gdLst>
                <a:gd name="T0" fmla="*/ 2762 w 2762"/>
                <a:gd name="T1" fmla="*/ 0 h 491"/>
                <a:gd name="T2" fmla="*/ 1682 w 2762"/>
                <a:gd name="T3" fmla="*/ 491 h 491"/>
                <a:gd name="T4" fmla="*/ 0 w 2762"/>
                <a:gd name="T5" fmla="*/ 279 h 491"/>
                <a:gd name="T6" fmla="*/ 2762 w 2762"/>
                <a:gd name="T7" fmla="*/ 0 h 491"/>
              </a:gdLst>
              <a:ahLst/>
              <a:cxnLst>
                <a:cxn ang="0">
                  <a:pos x="T0" y="T1"/>
                </a:cxn>
                <a:cxn ang="0">
                  <a:pos x="T2" y="T3"/>
                </a:cxn>
                <a:cxn ang="0">
                  <a:pos x="T4" y="T5"/>
                </a:cxn>
                <a:cxn ang="0">
                  <a:pos x="T6" y="T7"/>
                </a:cxn>
              </a:cxnLst>
              <a:rect l="0" t="0" r="r" b="b"/>
              <a:pathLst>
                <a:path w="2762" h="491">
                  <a:moveTo>
                    <a:pt x="2762" y="0"/>
                  </a:moveTo>
                  <a:lnTo>
                    <a:pt x="1682" y="491"/>
                  </a:lnTo>
                  <a:lnTo>
                    <a:pt x="0" y="279"/>
                  </a:lnTo>
                  <a:lnTo>
                    <a:pt x="276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9"/>
            <p:cNvSpPr>
              <a:spLocks/>
            </p:cNvSpPr>
            <p:nvPr/>
          </p:nvSpPr>
          <p:spPr bwMode="gray">
            <a:xfrm>
              <a:off x="4237038" y="3484563"/>
              <a:ext cx="1016000" cy="795338"/>
            </a:xfrm>
            <a:custGeom>
              <a:avLst/>
              <a:gdLst>
                <a:gd name="T0" fmla="*/ 640 w 640"/>
                <a:gd name="T1" fmla="*/ 501 h 501"/>
                <a:gd name="T2" fmla="*/ 144 w 640"/>
                <a:gd name="T3" fmla="*/ 0 h 501"/>
                <a:gd name="T4" fmla="*/ 0 w 640"/>
                <a:gd name="T5" fmla="*/ 66 h 501"/>
                <a:gd name="T6" fmla="*/ 640 w 640"/>
                <a:gd name="T7" fmla="*/ 501 h 501"/>
              </a:gdLst>
              <a:ahLst/>
              <a:cxnLst>
                <a:cxn ang="0">
                  <a:pos x="T0" y="T1"/>
                </a:cxn>
                <a:cxn ang="0">
                  <a:pos x="T2" y="T3"/>
                </a:cxn>
                <a:cxn ang="0">
                  <a:pos x="T4" y="T5"/>
                </a:cxn>
                <a:cxn ang="0">
                  <a:pos x="T6" y="T7"/>
                </a:cxn>
              </a:cxnLst>
              <a:rect l="0" t="0" r="r" b="b"/>
              <a:pathLst>
                <a:path w="640" h="501">
                  <a:moveTo>
                    <a:pt x="640" y="501"/>
                  </a:moveTo>
                  <a:lnTo>
                    <a:pt x="144" y="0"/>
                  </a:lnTo>
                  <a:lnTo>
                    <a:pt x="0" y="66"/>
                  </a:lnTo>
                  <a:lnTo>
                    <a:pt x="640" y="501"/>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p:cNvSpPr>
            <p:nvPr/>
          </p:nvSpPr>
          <p:spPr bwMode="gray">
            <a:xfrm>
              <a:off x="2860675" y="2652713"/>
              <a:ext cx="2670175" cy="1616075"/>
            </a:xfrm>
            <a:custGeom>
              <a:avLst/>
              <a:gdLst>
                <a:gd name="T0" fmla="*/ 0 w 1682"/>
                <a:gd name="T1" fmla="*/ 0 h 1018"/>
                <a:gd name="T2" fmla="*/ 1011 w 1682"/>
                <a:gd name="T3" fmla="*/ 517 h 1018"/>
                <a:gd name="T4" fmla="*/ 1505 w 1682"/>
                <a:gd name="T5" fmla="*/ 1018 h 1018"/>
                <a:gd name="T6" fmla="*/ 1682 w 1682"/>
                <a:gd name="T7" fmla="*/ 212 h 1018"/>
                <a:gd name="T8" fmla="*/ 0 w 1682"/>
                <a:gd name="T9" fmla="*/ 0 h 1018"/>
              </a:gdLst>
              <a:ahLst/>
              <a:cxnLst>
                <a:cxn ang="0">
                  <a:pos x="T0" y="T1"/>
                </a:cxn>
                <a:cxn ang="0">
                  <a:pos x="T2" y="T3"/>
                </a:cxn>
                <a:cxn ang="0">
                  <a:pos x="T4" y="T5"/>
                </a:cxn>
                <a:cxn ang="0">
                  <a:pos x="T6" y="T7"/>
                </a:cxn>
                <a:cxn ang="0">
                  <a:pos x="T8" y="T9"/>
                </a:cxn>
              </a:cxnLst>
              <a:rect l="0" t="0" r="r" b="b"/>
              <a:pathLst>
                <a:path w="1682" h="1018">
                  <a:moveTo>
                    <a:pt x="0" y="0"/>
                  </a:moveTo>
                  <a:lnTo>
                    <a:pt x="1011" y="517"/>
                  </a:lnTo>
                  <a:lnTo>
                    <a:pt x="1505" y="1018"/>
                  </a:lnTo>
                  <a:lnTo>
                    <a:pt x="1682" y="212"/>
                  </a:lnTo>
                  <a:lnTo>
                    <a:pt x="0" y="0"/>
                  </a:lnTo>
                  <a:close/>
                </a:path>
              </a:pathLst>
            </a:custGeom>
            <a:solidFill>
              <a:srgbClr val="C7C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6893940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Tree>
    <p:extLst>
      <p:ext uri="{BB962C8B-B14F-4D97-AF65-F5344CB8AC3E}">
        <p14:creationId xmlns:p14="http://schemas.microsoft.com/office/powerpoint/2010/main" val="79789536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Textplatzhalter 6"/>
          <p:cNvSpPr>
            <a:spLocks noGrp="1"/>
          </p:cNvSpPr>
          <p:nvPr>
            <p:ph type="body" sz="quarter" idx="13"/>
          </p:nvPr>
        </p:nvSpPr>
        <p:spPr bwMode="gray"/>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2068835158"/>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358775" y="1412875"/>
            <a:ext cx="8461375"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281063335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Kleiner Text + groß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2519363" y="1412875"/>
            <a:ext cx="6300787"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1981200"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38789863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ttlerer Text + mittler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4679950" y="1412875"/>
            <a:ext cx="4140200"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4141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22358326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Großer Text + kleines Bi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9" name="Textplatzhalter 8"/>
          <p:cNvSpPr>
            <a:spLocks noGrp="1"/>
          </p:cNvSpPr>
          <p:nvPr>
            <p:ph type="body" sz="quarter" idx="14"/>
          </p:nvPr>
        </p:nvSpPr>
        <p:spPr bwMode="gray">
          <a:xfrm>
            <a:off x="358775" y="1412875"/>
            <a:ext cx="6300788" cy="4645025"/>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Tree>
    <p:extLst>
      <p:ext uri="{BB962C8B-B14F-4D97-AF65-F5344CB8AC3E}">
        <p14:creationId xmlns:p14="http://schemas.microsoft.com/office/powerpoint/2010/main" val="7097541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er Bilder">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smtClean="0"/>
              <a:t>Titelmasterformat durch Klicken bearbeiten</a:t>
            </a:r>
            <a:endParaRPr lang="de-DE"/>
          </a:p>
        </p:txBody>
      </p:sp>
      <p:sp>
        <p:nvSpPr>
          <p:cNvPr id="3" name="Datumsplatzhalter 2"/>
          <p:cNvSpPr>
            <a:spLocks noGrp="1"/>
          </p:cNvSpPr>
          <p:nvPr>
            <p:ph type="dt" sz="half" idx="10"/>
          </p:nvPr>
        </p:nvSpPr>
        <p:spPr bwMode="gray"/>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bwMode="gray"/>
        <p:txBody>
          <a:bodyPr/>
          <a:lstStyle/>
          <a:p>
            <a:pPr>
              <a:defRPr/>
            </a:pPr>
            <a:r>
              <a:rPr lang="de-DE">
                <a:solidFill>
                  <a:srgbClr val="404040"/>
                </a:solidFill>
              </a:rPr>
              <a:t>Seite </a:t>
            </a:r>
            <a:fld id="{45310495-B82D-4FED-8FC6-509E3A0E5E16}" type="slidenum">
              <a:rPr lang="de-DE">
                <a:solidFill>
                  <a:srgbClr val="404040"/>
                </a:solidFill>
              </a:rPr>
              <a:pPr>
                <a:defRPr/>
              </a:pPr>
              <a:t>‹Nr.›</a:t>
            </a:fld>
            <a:r>
              <a:rPr lang="de-DE">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bwMode="gray"/>
        <p:txBody>
          <a:bodyPr/>
          <a:lstStyle/>
          <a:p>
            <a:pPr>
              <a:defRPr/>
            </a:pPr>
            <a:endParaRPr dirty="0">
              <a:solidFill>
                <a:srgbClr val="404040"/>
              </a:solidFill>
            </a:endParaRPr>
          </a:p>
        </p:txBody>
      </p:sp>
      <p:sp>
        <p:nvSpPr>
          <p:cNvPr id="7" name="Bildplatzhalter 6"/>
          <p:cNvSpPr>
            <a:spLocks noGrp="1"/>
          </p:cNvSpPr>
          <p:nvPr>
            <p:ph type="pic" sz="quarter" idx="13"/>
          </p:nvPr>
        </p:nvSpPr>
        <p:spPr bwMode="gray">
          <a:xfrm>
            <a:off x="6840538" y="1412875"/>
            <a:ext cx="1979612" cy="4645025"/>
          </a:xfrm>
          <a:solidFill>
            <a:schemeClr val="accent6"/>
          </a:solidFill>
        </p:spPr>
        <p:txBody>
          <a:bodyPr anchor="ctr" anchorCtr="0"/>
          <a:lstStyle>
            <a:lvl1pPr algn="ctr">
              <a:defRPr/>
            </a:lvl1pPr>
          </a:lstStyle>
          <a:p>
            <a:endParaRPr lang="de-DE"/>
          </a:p>
        </p:txBody>
      </p:sp>
      <p:sp>
        <p:nvSpPr>
          <p:cNvPr id="8" name="Bildplatzhalter 6"/>
          <p:cNvSpPr>
            <a:spLocks noGrp="1"/>
          </p:cNvSpPr>
          <p:nvPr>
            <p:ph type="pic" sz="quarter" idx="14"/>
          </p:nvPr>
        </p:nvSpPr>
        <p:spPr bwMode="gray">
          <a:xfrm>
            <a:off x="4666682" y="1412875"/>
            <a:ext cx="1979612" cy="4645025"/>
          </a:xfrm>
          <a:solidFill>
            <a:schemeClr val="accent6"/>
          </a:solidFill>
        </p:spPr>
        <p:txBody>
          <a:bodyPr anchor="ctr" anchorCtr="0"/>
          <a:lstStyle>
            <a:lvl1pPr algn="ctr">
              <a:defRPr/>
            </a:lvl1pPr>
          </a:lstStyle>
          <a:p>
            <a:endParaRPr lang="de-DE"/>
          </a:p>
        </p:txBody>
      </p:sp>
      <p:sp>
        <p:nvSpPr>
          <p:cNvPr id="10" name="Bildplatzhalter 6"/>
          <p:cNvSpPr>
            <a:spLocks noGrp="1"/>
          </p:cNvSpPr>
          <p:nvPr>
            <p:ph type="pic" sz="quarter" idx="15"/>
          </p:nvPr>
        </p:nvSpPr>
        <p:spPr bwMode="gray">
          <a:xfrm>
            <a:off x="2510078" y="1412875"/>
            <a:ext cx="1979612" cy="4645025"/>
          </a:xfrm>
          <a:solidFill>
            <a:schemeClr val="accent6"/>
          </a:solidFill>
        </p:spPr>
        <p:txBody>
          <a:bodyPr anchor="ctr" anchorCtr="0"/>
          <a:lstStyle>
            <a:lvl1pPr algn="ctr">
              <a:defRPr/>
            </a:lvl1pPr>
          </a:lstStyle>
          <a:p>
            <a:endParaRPr lang="de-DE"/>
          </a:p>
        </p:txBody>
      </p:sp>
      <p:sp>
        <p:nvSpPr>
          <p:cNvPr id="11" name="Bildplatzhalter 6"/>
          <p:cNvSpPr>
            <a:spLocks noGrp="1"/>
          </p:cNvSpPr>
          <p:nvPr>
            <p:ph type="pic" sz="quarter" idx="16"/>
          </p:nvPr>
        </p:nvSpPr>
        <p:spPr bwMode="gray">
          <a:xfrm>
            <a:off x="362101" y="1412875"/>
            <a:ext cx="1979612" cy="4645025"/>
          </a:xfrm>
          <a:solidFill>
            <a:schemeClr val="accent6"/>
          </a:solidFill>
        </p:spPr>
        <p:txBody>
          <a:bodyPr anchor="ctr" anchorCtr="0"/>
          <a:lstStyle>
            <a:lvl1pPr algn="ctr">
              <a:defRPr/>
            </a:lvl1pPr>
          </a:lstStyle>
          <a:p>
            <a:endParaRPr lang="de-DE"/>
          </a:p>
        </p:txBody>
      </p:sp>
    </p:spTree>
    <p:extLst>
      <p:ext uri="{BB962C8B-B14F-4D97-AF65-F5344CB8AC3E}">
        <p14:creationId xmlns:p14="http://schemas.microsoft.com/office/powerpoint/2010/main" val="128695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image" Target="../media/image1.png"/><Relationship Id="rId2" Type="http://schemas.openxmlformats.org/officeDocument/2006/relationships/slideLayout" Target="../slideLayouts/slideLayout136.xml"/><Relationship Id="rId16" Type="http://schemas.openxmlformats.org/officeDocument/2006/relationships/theme" Target="../theme/theme1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image" Target="../media/image1.png"/><Relationship Id="rId2" Type="http://schemas.openxmlformats.org/officeDocument/2006/relationships/slideLayout" Target="../slideLayouts/slideLayout151.xml"/><Relationship Id="rId16" Type="http://schemas.openxmlformats.org/officeDocument/2006/relationships/theme" Target="../theme/theme1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image" Target="../media/image1.png"/><Relationship Id="rId2" Type="http://schemas.openxmlformats.org/officeDocument/2006/relationships/slideLayout" Target="../slideLayouts/slideLayout31.xml"/><Relationship Id="rId16"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1.png"/><Relationship Id="rId2" Type="http://schemas.openxmlformats.org/officeDocument/2006/relationships/slideLayout" Target="../slideLayouts/slideLayout46.xml"/><Relationship Id="rId16"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image" Target="../media/image1.png"/><Relationship Id="rId2" Type="http://schemas.openxmlformats.org/officeDocument/2006/relationships/slideLayout" Target="../slideLayouts/slideLayout61.xml"/><Relationship Id="rId16"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image" Target="../media/image1.png"/><Relationship Id="rId2" Type="http://schemas.openxmlformats.org/officeDocument/2006/relationships/slideLayout" Target="../slideLayouts/slideLayout76.xml"/><Relationship Id="rId16" Type="http://schemas.openxmlformats.org/officeDocument/2006/relationships/theme" Target="../theme/theme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image" Target="../media/image1.png"/><Relationship Id="rId2" Type="http://schemas.openxmlformats.org/officeDocument/2006/relationships/slideLayout" Target="../slideLayouts/slideLayout91.xml"/><Relationship Id="rId16"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image" Target="../media/image1.png"/><Relationship Id="rId2" Type="http://schemas.openxmlformats.org/officeDocument/2006/relationships/slideLayout" Target="../slideLayouts/slideLayout106.xml"/><Relationship Id="rId16" Type="http://schemas.openxmlformats.org/officeDocument/2006/relationships/theme" Target="../theme/theme8.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image" Target="../media/image1.png"/><Relationship Id="rId2" Type="http://schemas.openxmlformats.org/officeDocument/2006/relationships/slideLayout" Target="../slideLayouts/slideLayout121.xml"/><Relationship Id="rId16" Type="http://schemas.openxmlformats.org/officeDocument/2006/relationships/theme" Target="../theme/theme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de-DE" smtClean="0"/>
              <a:t>Titelmasterformat durch Klicken bearbeiten</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t>10/17/2013</a:t>
            </a:r>
            <a:endParaRPr lang="de-DE" dirty="0"/>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smtClean="0"/>
              <a:t>Seite </a:t>
            </a:r>
            <a:fld id="{45310495-B82D-4FED-8FC6-509E3A0E5E16}" type="slidenum">
              <a:rPr lang="de-DE" smtClean="0"/>
              <a:pPr>
                <a:defRPr/>
              </a:pPr>
              <a:t>‹Nr.›</a:t>
            </a:fld>
            <a:r>
              <a:rPr lang="de-DE" dirty="0" smtClean="0"/>
              <a:t> </a:t>
            </a:r>
            <a:endParaRPr lang="de-DE" dirty="0"/>
          </a:p>
        </p:txBody>
      </p:sp>
      <p:grpSp>
        <p:nvGrpSpPr>
          <p:cNvPr id="53" name="Gruppieren 52"/>
          <p:cNvGrpSpPr/>
          <p:nvPr/>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p:nvPicPr>
        <p:blipFill>
          <a:blip r:embed="rId16"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lang="en-US" dirty="0"/>
          </a:p>
        </p:txBody>
      </p:sp>
      <p:cxnSp>
        <p:nvCxnSpPr>
          <p:cNvPr id="62" name="Gerade Verbindung 61"/>
          <p:cNvCxnSpPr/>
          <p:nvPr/>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74926"/>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3" r:id="rId5"/>
    <p:sldLayoutId id="2147483652" r:id="rId6"/>
    <p:sldLayoutId id="2147483654" r:id="rId7"/>
    <p:sldLayoutId id="2147483658" r:id="rId8"/>
    <p:sldLayoutId id="2147483655" r:id="rId9"/>
    <p:sldLayoutId id="2147483656" r:id="rId10"/>
    <p:sldLayoutId id="2147483657" r:id="rId11"/>
    <p:sldLayoutId id="2147483659" r:id="rId12"/>
    <p:sldLayoutId id="2147483660" r:id="rId13"/>
    <p:sldLayoutId id="2147483662" r:id="rId14"/>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46789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62668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87338" y="260351"/>
            <a:ext cx="8596312" cy="488949"/>
          </a:xfrm>
          <a:prstGeom prst="rect">
            <a:avLst/>
          </a:prstGeom>
          <a:solidFill>
            <a:schemeClr val="tx2"/>
          </a:solidFill>
        </p:spPr>
        <p:txBody>
          <a:bodyPr vert="horz" lIns="72000" tIns="72000" rIns="72000" bIns="72000" rtlCol="0" anchor="t" anchorCtr="0">
            <a:noAutofit/>
          </a:bodyPr>
          <a:lstStyle/>
          <a:p>
            <a:r>
              <a:rPr lang="en-US" dirty="0" smtClean="0"/>
              <a:t>Click to edit Master </a:t>
            </a:r>
            <a:br>
              <a:rPr lang="en-US" dirty="0" smtClean="0"/>
            </a:br>
            <a:r>
              <a:rPr lang="en-US" dirty="0" smtClean="0"/>
              <a:t>title style</a:t>
            </a:r>
            <a:endParaRPr lang="en-US" dirty="0"/>
          </a:p>
        </p:txBody>
      </p:sp>
      <p:sp>
        <p:nvSpPr>
          <p:cNvPr id="3" name="Text Placeholder 2"/>
          <p:cNvSpPr>
            <a:spLocks noGrp="1"/>
          </p:cNvSpPr>
          <p:nvPr>
            <p:ph type="body" idx="1"/>
          </p:nvPr>
        </p:nvSpPr>
        <p:spPr bwMode="gray">
          <a:xfrm>
            <a:off x="287338" y="1555750"/>
            <a:ext cx="8596312" cy="4656668"/>
          </a:xfrm>
          <a:prstGeom prst="rect">
            <a:avLst/>
          </a:prstGeom>
        </p:spPr>
        <p:txBody>
          <a:bodyPr vert="horz" lIns="72000" tIns="72000" rIns="72000" bIns="72000" rtlCol="0">
            <a:no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noProof="0" dirty="0"/>
          </a:p>
        </p:txBody>
      </p:sp>
      <p:grpSp>
        <p:nvGrpSpPr>
          <p:cNvPr id="120" name="Gruppieren 119"/>
          <p:cNvGrpSpPr/>
          <p:nvPr/>
        </p:nvGrpSpPr>
        <p:grpSpPr>
          <a:xfrm>
            <a:off x="-101900" y="-99393"/>
            <a:ext cx="9347800" cy="7080337"/>
            <a:chOff x="-101900" y="-74545"/>
            <a:chExt cx="9347800" cy="5310253"/>
          </a:xfrm>
        </p:grpSpPr>
        <p:grpSp>
          <p:nvGrpSpPr>
            <p:cNvPr id="110" name="Gruppieren 109"/>
            <p:cNvGrpSpPr/>
            <p:nvPr userDrawn="1"/>
          </p:nvGrpSpPr>
          <p:grpSpPr>
            <a:xfrm>
              <a:off x="287524" y="-74545"/>
              <a:ext cx="8604956" cy="49041"/>
              <a:chOff x="287524" y="-74545"/>
              <a:chExt cx="8604956" cy="49041"/>
            </a:xfrm>
          </p:grpSpPr>
          <p:cxnSp>
            <p:nvCxnSpPr>
              <p:cNvPr id="28" name="Gerade Verbindung 27"/>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1" name="Gruppieren 100"/>
            <p:cNvGrpSpPr/>
            <p:nvPr userDrawn="1"/>
          </p:nvGrpSpPr>
          <p:grpSpPr>
            <a:xfrm>
              <a:off x="-101900" y="195486"/>
              <a:ext cx="65388" cy="4647521"/>
              <a:chOff x="-101900" y="195486"/>
              <a:chExt cx="65388" cy="4647521"/>
            </a:xfrm>
          </p:grpSpPr>
          <p:cxnSp>
            <p:nvCxnSpPr>
              <p:cNvPr id="8" name="Gerade Verbindung 7"/>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2" name="Gruppieren 101"/>
            <p:cNvGrpSpPr/>
            <p:nvPr userDrawn="1"/>
          </p:nvGrpSpPr>
          <p:grpSpPr>
            <a:xfrm>
              <a:off x="9180512" y="195486"/>
              <a:ext cx="65388" cy="4647521"/>
              <a:chOff x="-101900" y="195486"/>
              <a:chExt cx="65388" cy="4647521"/>
            </a:xfrm>
          </p:grpSpPr>
          <p:cxnSp>
            <p:nvCxnSpPr>
              <p:cNvPr id="103" name="Gerade Verbindung 102"/>
              <p:cNvCxnSpPr/>
              <p:nvPr userDrawn="1"/>
            </p:nvCxnSpPr>
            <p:spPr bwMode="gray">
              <a:xfrm flipH="1">
                <a:off x="-101900" y="19548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bwMode="gray">
              <a:xfrm flipH="1">
                <a:off x="-101900" y="116759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userDrawn="1"/>
            </p:nvCxnSpPr>
            <p:spPr bwMode="gray">
              <a:xfrm flipH="1">
                <a:off x="-101900" y="987574"/>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userDrawn="1"/>
            </p:nvCxnSpPr>
            <p:spPr bwMode="gray">
              <a:xfrm flipH="1">
                <a:off x="-101900" y="300233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Gerade Verbindung 106"/>
              <p:cNvCxnSpPr/>
              <p:nvPr userDrawn="1"/>
            </p:nvCxnSpPr>
            <p:spPr bwMode="gray">
              <a:xfrm flipH="1">
                <a:off x="-101900" y="2822312"/>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Gerade Verbindung 107"/>
              <p:cNvCxnSpPr/>
              <p:nvPr userDrawn="1"/>
            </p:nvCxnSpPr>
            <p:spPr bwMode="gray">
              <a:xfrm flipH="1">
                <a:off x="-101900" y="484300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Gerade Verbindung 108"/>
              <p:cNvCxnSpPr/>
              <p:nvPr userDrawn="1"/>
            </p:nvCxnSpPr>
            <p:spPr bwMode="gray">
              <a:xfrm flipH="1">
                <a:off x="-101900" y="4662987"/>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1" name="Gruppieren 110"/>
            <p:cNvGrpSpPr/>
            <p:nvPr userDrawn="1"/>
          </p:nvGrpSpPr>
          <p:grpSpPr>
            <a:xfrm>
              <a:off x="287524" y="5186667"/>
              <a:ext cx="8604956" cy="49041"/>
              <a:chOff x="287524" y="-74545"/>
              <a:chExt cx="8604956" cy="49041"/>
            </a:xfrm>
          </p:grpSpPr>
          <p:cxnSp>
            <p:nvCxnSpPr>
              <p:cNvPr id="112" name="Gerade Verbindung 111"/>
              <p:cNvCxnSpPr/>
              <p:nvPr userDrawn="1"/>
            </p:nvCxnSpPr>
            <p:spPr bwMode="gray">
              <a:xfrm rot="5400000" flipH="1">
                <a:off x="263003"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bwMode="gray">
              <a:xfrm rot="5400000" flipH="1">
                <a:off x="2279228"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userDrawn="1"/>
            </p:nvCxnSpPr>
            <p:spPr bwMode="gray">
              <a:xfrm rot="5400000" flipH="1">
                <a:off x="245938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bwMode="gray">
              <a:xfrm rot="5400000" flipH="1">
                <a:off x="4471150"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userDrawn="1"/>
            </p:nvCxnSpPr>
            <p:spPr bwMode="gray">
              <a:xfrm rot="5400000" flipH="1">
                <a:off x="4651311"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bwMode="gray">
              <a:xfrm rot="5400000" flipH="1">
                <a:off x="6671574"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p:cNvCxnSpPr/>
              <p:nvPr userDrawn="1"/>
            </p:nvCxnSpPr>
            <p:spPr bwMode="gray">
              <a:xfrm rot="5400000" flipH="1">
                <a:off x="6851735"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p:cNvCxnSpPr/>
              <p:nvPr userDrawn="1"/>
            </p:nvCxnSpPr>
            <p:spPr bwMode="gray">
              <a:xfrm rot="5400000" flipH="1">
                <a:off x="8867959" y="-50024"/>
                <a:ext cx="490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0634658"/>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43004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22019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68189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0629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69413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54621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36839"/>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58775" y="368300"/>
            <a:ext cx="8461375" cy="865188"/>
          </a:xfrm>
          <a:prstGeom prst="rect">
            <a:avLst/>
          </a:prstGeom>
          <a:solidFill>
            <a:schemeClr val="tx2"/>
          </a:solidFill>
        </p:spPr>
        <p:txBody>
          <a:bodyPr vert="horz" lIns="72000" tIns="72000" rIns="72000" bIns="7200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358775" y="1412876"/>
            <a:ext cx="8461375" cy="4645024"/>
          </a:xfrm>
          <a:prstGeom prst="rect">
            <a:avLst/>
          </a:prstGeom>
        </p:spPr>
        <p:txBody>
          <a:bodyPr vert="horz" lIns="72000" tIns="72000" rIns="72000" bIns="7200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de-DE" noProof="0" dirty="0" err="1" smtClean="0"/>
              <a:t>Fourth</a:t>
            </a:r>
            <a:r>
              <a:rPr lang="en-US" dirty="0" smtClean="0"/>
              <a:t> level</a:t>
            </a:r>
          </a:p>
          <a:p>
            <a:pPr lvl="4"/>
            <a:r>
              <a:rPr lang="en-US" dirty="0" smtClean="0"/>
              <a:t>Fifth level</a:t>
            </a:r>
          </a:p>
          <a:p>
            <a:pPr lvl="5"/>
            <a:r>
              <a:rPr lang="en-US" dirty="0" smtClean="0"/>
              <a:t>Sixth level</a:t>
            </a:r>
          </a:p>
          <a:p>
            <a:pPr lvl="6"/>
            <a:r>
              <a:rPr lang="de-DE" noProof="0" dirty="0" err="1" smtClean="0"/>
              <a:t>Sixth</a:t>
            </a:r>
            <a:r>
              <a:rPr lang="de-DE" noProof="0" dirty="0" smtClean="0"/>
              <a:t> </a:t>
            </a:r>
            <a:r>
              <a:rPr lang="de-DE" noProof="0" dirty="0" err="1" smtClean="0"/>
              <a:t>level</a:t>
            </a:r>
            <a:endParaRPr lang="de-DE" noProof="0" dirty="0" smtClean="0"/>
          </a:p>
          <a:p>
            <a:pPr lvl="7"/>
            <a:r>
              <a:rPr lang="de-DE" noProof="0" dirty="0" err="1" smtClean="0"/>
              <a:t>Eighth</a:t>
            </a:r>
            <a:r>
              <a:rPr lang="de-DE" noProof="0" dirty="0" smtClean="0"/>
              <a:t> </a:t>
            </a:r>
            <a:r>
              <a:rPr lang="de-DE" noProof="0" dirty="0" err="1" smtClean="0"/>
              <a:t>level</a:t>
            </a:r>
            <a:endParaRPr lang="de-DE" noProof="0" dirty="0" smtClean="0"/>
          </a:p>
          <a:p>
            <a:pPr lvl="8"/>
            <a:r>
              <a:rPr lang="de-DE" noProof="0" dirty="0" err="1" smtClean="0"/>
              <a:t>Ninth</a:t>
            </a:r>
            <a:r>
              <a:rPr lang="de-DE" noProof="0" dirty="0" smtClean="0"/>
              <a:t> </a:t>
            </a:r>
            <a:r>
              <a:rPr lang="de-DE" noProof="0" dirty="0" err="1" smtClean="0"/>
              <a:t>level</a:t>
            </a:r>
            <a:endParaRPr lang="de-DE" noProof="0" dirty="0"/>
          </a:p>
        </p:txBody>
      </p:sp>
      <p:sp>
        <p:nvSpPr>
          <p:cNvPr id="4" name="Date Placeholder 3"/>
          <p:cNvSpPr>
            <a:spLocks noGrp="1"/>
          </p:cNvSpPr>
          <p:nvPr>
            <p:ph type="dt" sz="half" idx="2"/>
          </p:nvPr>
        </p:nvSpPr>
        <p:spPr bwMode="gray">
          <a:xfrm>
            <a:off x="899592" y="6412247"/>
            <a:ext cx="611088"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ctr"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en-US" smtClean="0">
                <a:solidFill>
                  <a:srgbClr val="404040"/>
                </a:solidFill>
              </a:rPr>
              <a:t>10/17/2013</a:t>
            </a:r>
            <a:endParaRPr lang="de-DE" dirty="0">
              <a:solidFill>
                <a:srgbClr val="404040"/>
              </a:solidFill>
            </a:endParaRPr>
          </a:p>
        </p:txBody>
      </p:sp>
      <p:sp>
        <p:nvSpPr>
          <p:cNvPr id="6" name="Slide Number Placeholder 5"/>
          <p:cNvSpPr>
            <a:spLocks noGrp="1"/>
          </p:cNvSpPr>
          <p:nvPr>
            <p:ph type="sldNum" sz="quarter" idx="4"/>
          </p:nvPr>
        </p:nvSpPr>
        <p:spPr bwMode="gray">
          <a:xfrm>
            <a:off x="358775" y="6412247"/>
            <a:ext cx="512912"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r>
              <a:rPr lang="de-DE" dirty="0">
                <a:solidFill>
                  <a:srgbClr val="404040"/>
                </a:solidFill>
              </a:rPr>
              <a:t>Seite </a:t>
            </a:r>
            <a:fld id="{45310495-B82D-4FED-8FC6-509E3A0E5E16}" type="slidenum">
              <a:rPr lang="de-DE">
                <a:solidFill>
                  <a:srgbClr val="404040"/>
                </a:solidFill>
              </a:rPr>
              <a:pPr>
                <a:defRPr/>
              </a:pPr>
              <a:t>‹Nr.›</a:t>
            </a:fld>
            <a:r>
              <a:rPr lang="de-DE" dirty="0">
                <a:solidFill>
                  <a:srgbClr val="404040"/>
                </a:solidFill>
              </a:rPr>
              <a:t> </a:t>
            </a:r>
          </a:p>
        </p:txBody>
      </p:sp>
      <p:grpSp>
        <p:nvGrpSpPr>
          <p:cNvPr id="53" name="Gruppieren 52"/>
          <p:cNvGrpSpPr/>
          <p:nvPr userDrawn="1"/>
        </p:nvGrpSpPr>
        <p:grpSpPr bwMode="gray">
          <a:xfrm>
            <a:off x="-101900" y="-99392"/>
            <a:ext cx="9347800" cy="7056784"/>
            <a:chOff x="-101900" y="-99392"/>
            <a:chExt cx="9347800" cy="7056784"/>
          </a:xfrm>
        </p:grpSpPr>
        <p:grpSp>
          <p:nvGrpSpPr>
            <p:cNvPr id="26" name="Gruppieren 25"/>
            <p:cNvGrpSpPr/>
            <p:nvPr userDrawn="1"/>
          </p:nvGrpSpPr>
          <p:grpSpPr bwMode="gray">
            <a:xfrm>
              <a:off x="-101900" y="368300"/>
              <a:ext cx="65388" cy="5864631"/>
              <a:chOff x="-101900" y="368300"/>
              <a:chExt cx="65388" cy="5864631"/>
            </a:xfrm>
          </p:grpSpPr>
          <p:cxnSp>
            <p:nvCxnSpPr>
              <p:cNvPr id="8" name="Gerade Verbindung 7"/>
              <p:cNvCxnSpPr/>
              <p:nvPr userDrawn="1"/>
            </p:nvCxnSpPr>
            <p:spPr bwMode="gray">
              <a:xfrm flipH="1">
                <a:off x="-101900"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101900"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101900"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101900"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101900"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101900"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101900"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9180512" y="368300"/>
              <a:ext cx="65388" cy="5864631"/>
              <a:chOff x="9180512" y="368300"/>
              <a:chExt cx="65388" cy="5864631"/>
            </a:xfrm>
          </p:grpSpPr>
          <p:cxnSp>
            <p:nvCxnSpPr>
              <p:cNvPr id="18" name="Gerade Verbindung 17"/>
              <p:cNvCxnSpPr/>
              <p:nvPr userDrawn="1"/>
            </p:nvCxnSpPr>
            <p:spPr bwMode="gray">
              <a:xfrm flipH="1">
                <a:off x="9180512" y="368300"/>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flipH="1">
                <a:off x="9180512" y="122909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flipH="1">
                <a:off x="9180512" y="1407226"/>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flipH="1">
                <a:off x="9180512" y="364459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flipH="1">
                <a:off x="9180512" y="382272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bwMode="gray">
              <a:xfrm flipH="1">
                <a:off x="9180512" y="605480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flipH="1">
                <a:off x="9180512" y="6232931"/>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uppieren 42"/>
            <p:cNvGrpSpPr/>
            <p:nvPr userDrawn="1"/>
          </p:nvGrpSpPr>
          <p:grpSpPr bwMode="gray">
            <a:xfrm>
              <a:off x="358775" y="-99392"/>
              <a:ext cx="8457351" cy="65388"/>
              <a:chOff x="358775" y="-99392"/>
              <a:chExt cx="8457351" cy="65388"/>
            </a:xfrm>
          </p:grpSpPr>
          <p:cxnSp>
            <p:nvCxnSpPr>
              <p:cNvPr id="28" name="Gerade Verbindung 27"/>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Gruppieren 43"/>
            <p:cNvGrpSpPr/>
            <p:nvPr userDrawn="1"/>
          </p:nvGrpSpPr>
          <p:grpSpPr bwMode="gray">
            <a:xfrm>
              <a:off x="358775" y="6892004"/>
              <a:ext cx="8457351" cy="65388"/>
              <a:chOff x="358775" y="-99392"/>
              <a:chExt cx="8457351" cy="65388"/>
            </a:xfrm>
          </p:grpSpPr>
          <p:cxnSp>
            <p:nvCxnSpPr>
              <p:cNvPr id="45" name="Gerade Verbindung 44"/>
              <p:cNvCxnSpPr/>
              <p:nvPr userDrawn="1"/>
            </p:nvCxnSpPr>
            <p:spPr bwMode="gray">
              <a:xfrm rot="5400000" flipH="1">
                <a:off x="326081"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bwMode="gray">
              <a:xfrm rot="5400000" flipH="1">
                <a:off x="2301049"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Gerade Verbindung 46"/>
              <p:cNvCxnSpPr/>
              <p:nvPr userDrawn="1"/>
            </p:nvCxnSpPr>
            <p:spPr bwMode="gray">
              <a:xfrm rot="5400000" flipH="1">
                <a:off x="2481210"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rot="5400000" flipH="1">
                <a:off x="446297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rot="5400000" flipH="1">
                <a:off x="4643137"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rot="5400000" flipH="1">
                <a:off x="6618105"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rot="5400000" flipH="1">
                <a:off x="6798266"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rot="5400000" flipH="1">
                <a:off x="8783432" y="-66698"/>
                <a:ext cx="65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5" name="Picture 19" descr="blueyonder_logo_neuuuu"/>
          <p:cNvPicPr>
            <a:picLocks noChangeAspect="1" noChangeArrowheads="1"/>
          </p:cNvPicPr>
          <p:nvPr userDrawn="1"/>
        </p:nvPicPr>
        <p:blipFill>
          <a:blip r:embed="rId17" cstate="print"/>
          <a:srcRect r="8919" b="25396"/>
          <a:stretch>
            <a:fillRect/>
          </a:stretch>
        </p:blipFill>
        <p:spPr bwMode="gray">
          <a:xfrm>
            <a:off x="7704348" y="6417332"/>
            <a:ext cx="1115802" cy="267999"/>
          </a:xfrm>
          <a:prstGeom prst="rect">
            <a:avLst/>
          </a:prstGeom>
          <a:noFill/>
          <a:ln>
            <a:noFill/>
          </a:ln>
        </p:spPr>
      </p:pic>
      <p:sp>
        <p:nvSpPr>
          <p:cNvPr id="5" name="Footer Placeholder 4"/>
          <p:cNvSpPr>
            <a:spLocks noGrp="1"/>
          </p:cNvSpPr>
          <p:nvPr>
            <p:ph type="ftr" sz="quarter" idx="3"/>
          </p:nvPr>
        </p:nvSpPr>
        <p:spPr bwMode="gray">
          <a:xfrm>
            <a:off x="1547664" y="6412247"/>
            <a:ext cx="5111899" cy="36512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0" algn="l" defTabSz="914400" rtl="0" eaLnBrk="1" latinLnBrk="0" hangingPunct="1">
              <a:spcBef>
                <a:spcPct val="0"/>
              </a:spcBef>
              <a:buClrTx/>
              <a:buSzTx/>
              <a:buFontTx/>
              <a:buNone/>
              <a:defRPr lang="en-US" sz="800" kern="1200" baseline="0" smtClean="0">
                <a:solidFill>
                  <a:schemeClr val="accent4"/>
                </a:solidFill>
                <a:latin typeface="Arial" pitchFamily="34" charset="0"/>
                <a:ea typeface="+mn-ea"/>
                <a:cs typeface="+mn-cs"/>
              </a:defRPr>
            </a:lvl1pPr>
          </a:lstStyle>
          <a:p>
            <a:pPr>
              <a:defRPr/>
            </a:pPr>
            <a:endParaRPr dirty="0">
              <a:solidFill>
                <a:srgbClr val="404040"/>
              </a:solidFill>
            </a:endParaRPr>
          </a:p>
        </p:txBody>
      </p:sp>
      <p:cxnSp>
        <p:nvCxnSpPr>
          <p:cNvPr id="62" name="Gerade Verbindung 61"/>
          <p:cNvCxnSpPr/>
          <p:nvPr userDrawn="1"/>
        </p:nvCxnSpPr>
        <p:spPr bwMode="gray">
          <a:xfrm>
            <a:off x="885640" y="6540791"/>
            <a:ext cx="0" cy="10803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434619"/>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Lst>
  <p:hf hdr="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0" indent="0" algn="l" defTabSz="914400" rtl="0" eaLnBrk="1" latinLnBrk="0" hangingPunct="1">
        <a:spcBef>
          <a:spcPts val="400"/>
        </a:spcBef>
        <a:spcAft>
          <a:spcPts val="400"/>
        </a:spcAft>
        <a:buFont typeface="Arial" pitchFamily="34" charset="0"/>
        <a:buNone/>
        <a:defRPr sz="1600" kern="1200">
          <a:solidFill>
            <a:schemeClr val="accent4"/>
          </a:solidFill>
          <a:latin typeface="+mn-lt"/>
          <a:ea typeface="+mn-ea"/>
          <a:cs typeface="+mn-cs"/>
        </a:defRPr>
      </a:lvl1pPr>
      <a:lvl2pPr marL="0" indent="0" algn="l" defTabSz="914400" rtl="0" eaLnBrk="1" latinLnBrk="0" hangingPunct="1">
        <a:spcBef>
          <a:spcPts val="400"/>
        </a:spcBef>
        <a:spcAft>
          <a:spcPts val="400"/>
        </a:spcAft>
        <a:buFont typeface="Arial" pitchFamily="34" charset="0"/>
        <a:buNone/>
        <a:defRPr sz="1600" b="1" kern="1200">
          <a:solidFill>
            <a:schemeClr val="accent4"/>
          </a:solidFill>
          <a:latin typeface="+mn-lt"/>
          <a:ea typeface="+mn-ea"/>
          <a:cs typeface="+mn-cs"/>
        </a:defRPr>
      </a:lvl2pPr>
      <a:lvl3pPr marL="266700" indent="-266700"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3pPr>
      <a:lvl4pPr marL="534988" indent="-268288" algn="l" defTabSz="914400" rtl="0" eaLnBrk="1" latinLnBrk="0" hangingPunct="1">
        <a:spcBef>
          <a:spcPts val="400"/>
        </a:spcBef>
        <a:spcAft>
          <a:spcPts val="400"/>
        </a:spcAft>
        <a:buClr>
          <a:schemeClr val="tx2"/>
        </a:buClr>
        <a:buFont typeface="Arial" pitchFamily="34" charset="0"/>
        <a:buChar char="►"/>
        <a:defRPr sz="1600" kern="1200">
          <a:solidFill>
            <a:schemeClr val="accent4"/>
          </a:solidFill>
          <a:latin typeface="+mn-lt"/>
          <a:ea typeface="+mn-ea"/>
          <a:cs typeface="+mn-cs"/>
        </a:defRPr>
      </a:lvl4pPr>
      <a:lvl5pPr marL="0" indent="0" algn="l" defTabSz="914400" rtl="0" eaLnBrk="1" latinLnBrk="0" hangingPunct="1">
        <a:spcBef>
          <a:spcPts val="300"/>
        </a:spcBef>
        <a:spcAft>
          <a:spcPts val="300"/>
        </a:spcAft>
        <a:buFont typeface="Arial" pitchFamily="34" charset="0"/>
        <a:buNone/>
        <a:defRPr sz="1400" kern="1200" baseline="0">
          <a:solidFill>
            <a:schemeClr val="accent4"/>
          </a:solidFill>
          <a:latin typeface="+mn-lt"/>
          <a:ea typeface="+mn-ea"/>
          <a:cs typeface="+mn-cs"/>
        </a:defRPr>
      </a:lvl5pPr>
      <a:lvl6pPr marL="266700" indent="-266700" algn="l" defTabSz="914400" rtl="0" eaLnBrk="1" latinLnBrk="0" hangingPunct="1">
        <a:spcBef>
          <a:spcPts val="300"/>
        </a:spcBef>
        <a:spcAft>
          <a:spcPts val="300"/>
        </a:spcAft>
        <a:buClr>
          <a:schemeClr val="tx2"/>
        </a:buClr>
        <a:buFont typeface="Arial" pitchFamily="34" charset="0"/>
        <a:buNone/>
        <a:defRPr sz="1400" b="1" kern="1200">
          <a:solidFill>
            <a:schemeClr val="accent4"/>
          </a:solidFill>
          <a:latin typeface="+mn-lt"/>
          <a:ea typeface="+mn-ea"/>
          <a:cs typeface="+mn-cs"/>
        </a:defRPr>
      </a:lvl6pPr>
      <a:lvl7pPr marL="2682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7pPr>
      <a:lvl8pPr marL="534988" indent="-268288" algn="l" defTabSz="914400" rtl="0" eaLnBrk="1" latinLnBrk="0" hangingPunct="1">
        <a:spcBef>
          <a:spcPts val="300"/>
        </a:spcBef>
        <a:spcAft>
          <a:spcPts val="300"/>
        </a:spcAft>
        <a:buClr>
          <a:schemeClr val="tx2"/>
        </a:buClr>
        <a:buFont typeface="Arial" pitchFamily="34" charset="0"/>
        <a:buChar char="►"/>
        <a:defRPr sz="1400" kern="1200">
          <a:solidFill>
            <a:schemeClr val="accent4"/>
          </a:solidFill>
          <a:latin typeface="+mn-lt"/>
          <a:ea typeface="+mn-ea"/>
          <a:cs typeface="+mn-cs"/>
        </a:defRPr>
      </a:lvl8pPr>
      <a:lvl9pPr marL="0" indent="0" algn="l" defTabSz="914400" rtl="0" eaLnBrk="1" latinLnBrk="0" hangingPunct="1">
        <a:spcBef>
          <a:spcPct val="20000"/>
        </a:spcBef>
        <a:buFont typeface="Arial" pitchFamily="34" charset="0"/>
        <a:buNone/>
        <a:defRPr sz="1600" b="1"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8.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g"/><Relationship Id="rId1" Type="http://schemas.openxmlformats.org/officeDocument/2006/relationships/slideLayout" Target="../slideLayouts/slideLayout9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9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Handling Big Data </a:t>
            </a:r>
            <a:r>
              <a:rPr lang="de-DE" dirty="0" err="1" smtClean="0"/>
              <a:t>with</a:t>
            </a:r>
            <a:r>
              <a:rPr lang="de-DE" dirty="0" smtClean="0"/>
              <a:t> Python</a:t>
            </a:r>
            <a:endParaRPr lang="de-DE" dirty="0"/>
          </a:p>
        </p:txBody>
      </p:sp>
      <p:sp>
        <p:nvSpPr>
          <p:cNvPr id="3" name="Untertitel 2"/>
          <p:cNvSpPr>
            <a:spLocks noGrp="1"/>
          </p:cNvSpPr>
          <p:nvPr>
            <p:ph type="subTitle" idx="1"/>
          </p:nvPr>
        </p:nvSpPr>
        <p:spPr/>
        <p:txBody>
          <a:bodyPr/>
          <a:lstStyle/>
          <a:p>
            <a:r>
              <a:rPr lang="de-DE" dirty="0" smtClean="0"/>
              <a:t>Dr. Florian Wilhelm</a:t>
            </a:r>
          </a:p>
          <a:p>
            <a:r>
              <a:rPr lang="de-DE" dirty="0" err="1" smtClean="0"/>
              <a:t>PyCon</a:t>
            </a:r>
            <a:r>
              <a:rPr lang="de-DE" dirty="0" smtClean="0"/>
              <a:t> 2013, </a:t>
            </a:r>
            <a:r>
              <a:rPr lang="de-DE" dirty="0" err="1"/>
              <a:t>October</a:t>
            </a:r>
            <a:r>
              <a:rPr lang="de-DE" dirty="0"/>
              <a:t> </a:t>
            </a:r>
            <a:r>
              <a:rPr lang="de-DE" dirty="0" smtClean="0"/>
              <a:t>17</a:t>
            </a:r>
            <a:r>
              <a:rPr lang="de-DE" baseline="30000" dirty="0" smtClean="0"/>
              <a:t>th</a:t>
            </a:r>
            <a:endParaRPr lang="de-DE" dirty="0"/>
          </a:p>
          <a:p>
            <a:endParaRPr lang="de-DE"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dirty="0" err="1" smtClean="0"/>
              <a:t>We</a:t>
            </a:r>
            <a:r>
              <a:rPr lang="de-DE" dirty="0" smtClean="0"/>
              <a:t> </a:t>
            </a:r>
            <a:r>
              <a:rPr lang="de-DE" dirty="0" err="1" smtClean="0"/>
              <a:t>are</a:t>
            </a:r>
            <a:r>
              <a:rPr lang="de-DE" dirty="0" smtClean="0"/>
              <a:t> </a:t>
            </a:r>
            <a:r>
              <a:rPr lang="de-DE" dirty="0" err="1" smtClean="0"/>
              <a:t>unique</a:t>
            </a:r>
            <a:endParaRPr lang="de-DE" sz="2000" b="0" dirty="0"/>
          </a:p>
        </p:txBody>
      </p:sp>
      <p:sp>
        <p:nvSpPr>
          <p:cNvPr id="168" name="Rechteck 167"/>
          <p:cNvSpPr/>
          <p:nvPr/>
        </p:nvSpPr>
        <p:spPr bwMode="gray">
          <a:xfrm>
            <a:off x="0" y="3824288"/>
            <a:ext cx="9144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err="1" smtClean="0">
              <a:solidFill>
                <a:prstClr val="white"/>
              </a:solidFill>
            </a:endParaRPr>
          </a:p>
        </p:txBody>
      </p:sp>
      <p:sp>
        <p:nvSpPr>
          <p:cNvPr id="188" name="Rechteck 187"/>
          <p:cNvSpPr/>
          <p:nvPr/>
        </p:nvSpPr>
        <p:spPr bwMode="gray">
          <a:xfrm>
            <a:off x="4709552" y="1645688"/>
            <a:ext cx="3786380" cy="1459276"/>
          </a:xfrm>
          <a:prstGeom prst="rect">
            <a:avLst/>
          </a:prstGeom>
          <a:solidFill>
            <a:srgbClr val="FFFFFF">
              <a:alpha val="50196"/>
            </a:srgbClr>
          </a:solidFill>
        </p:spPr>
        <p:txBody>
          <a:bodyPr lIns="72000" tIns="72000" rIns="72000" bIns="72000" anchor="ctr" anchorCtr="0">
            <a:noAutofit/>
          </a:bodyPr>
          <a:lstStyle/>
          <a:p>
            <a:pPr>
              <a:spcBef>
                <a:spcPct val="20000"/>
              </a:spcBef>
            </a:pPr>
            <a:r>
              <a:rPr lang="de-DE" sz="2000" dirty="0" err="1" smtClean="0">
                <a:solidFill>
                  <a:srgbClr val="009EE3">
                    <a:lumMod val="50000"/>
                  </a:srgbClr>
                </a:solidFill>
              </a:rPr>
              <a:t>BlueYonder</a:t>
            </a:r>
            <a:r>
              <a:rPr lang="de-DE" sz="2000" dirty="0" smtClean="0">
                <a:solidFill>
                  <a:srgbClr val="009EE3">
                    <a:lumMod val="50000"/>
                  </a:srgbClr>
                </a:solidFill>
              </a:rPr>
              <a:t> Technology</a:t>
            </a:r>
          </a:p>
          <a:p>
            <a:pPr marL="285750" indent="-285750">
              <a:spcBef>
                <a:spcPts val="400"/>
              </a:spcBef>
              <a:spcAft>
                <a:spcPts val="400"/>
              </a:spcAft>
              <a:buClr>
                <a:srgbClr val="009EE3"/>
              </a:buClr>
              <a:buFont typeface="Arial" pitchFamily="34" charset="0"/>
              <a:buChar char="►"/>
            </a:pPr>
            <a:r>
              <a:rPr lang="de-DE" sz="1600" dirty="0" err="1" smtClean="0">
                <a:solidFill>
                  <a:srgbClr val="404040"/>
                </a:solidFill>
              </a:rPr>
              <a:t>Has</a:t>
            </a:r>
            <a:r>
              <a:rPr lang="de-DE" sz="1600" dirty="0" smtClean="0">
                <a:solidFill>
                  <a:srgbClr val="404040"/>
                </a:solidFill>
              </a:rPr>
              <a:t> </a:t>
            </a:r>
            <a:r>
              <a:rPr lang="de-DE" sz="1600" dirty="0" err="1" smtClean="0">
                <a:solidFill>
                  <a:srgbClr val="404040"/>
                </a:solidFill>
              </a:rPr>
              <a:t>its</a:t>
            </a:r>
            <a:r>
              <a:rPr lang="de-DE" sz="1600" dirty="0" smtClean="0">
                <a:solidFill>
                  <a:srgbClr val="404040"/>
                </a:solidFill>
              </a:rPr>
              <a:t> </a:t>
            </a:r>
            <a:r>
              <a:rPr lang="de-DE" sz="1600" dirty="0" err="1" smtClean="0">
                <a:solidFill>
                  <a:srgbClr val="404040"/>
                </a:solidFill>
              </a:rPr>
              <a:t>origin</a:t>
            </a:r>
            <a:r>
              <a:rPr lang="de-DE" sz="1600" dirty="0" smtClean="0">
                <a:solidFill>
                  <a:srgbClr val="404040"/>
                </a:solidFill>
              </a:rPr>
              <a:t> in experimental </a:t>
            </a:r>
            <a:r>
              <a:rPr lang="de-DE" sz="1600" dirty="0" err="1" smtClean="0">
                <a:solidFill>
                  <a:srgbClr val="404040"/>
                </a:solidFill>
              </a:rPr>
              <a:t>particle</a:t>
            </a:r>
            <a:r>
              <a:rPr lang="de-DE" sz="1600" dirty="0" smtClean="0">
                <a:solidFill>
                  <a:srgbClr val="404040"/>
                </a:solidFill>
              </a:rPr>
              <a:t> </a:t>
            </a:r>
            <a:r>
              <a:rPr lang="de-DE" sz="1600" dirty="0" err="1" smtClean="0">
                <a:solidFill>
                  <a:srgbClr val="404040"/>
                </a:solidFill>
              </a:rPr>
              <a:t>physics</a:t>
            </a:r>
            <a:endParaRPr lang="de-DE" sz="1600" dirty="0">
              <a:solidFill>
                <a:srgbClr val="404040"/>
              </a:solidFill>
            </a:endParaRPr>
          </a:p>
          <a:p>
            <a:pPr marL="285750" indent="-285750">
              <a:spcBef>
                <a:spcPts val="400"/>
              </a:spcBef>
              <a:spcAft>
                <a:spcPts val="400"/>
              </a:spcAft>
              <a:buClr>
                <a:srgbClr val="009EE3"/>
              </a:buClr>
              <a:buFont typeface="Arial" pitchFamily="34" charset="0"/>
              <a:buChar char="►"/>
            </a:pPr>
            <a:r>
              <a:rPr lang="de-DE" sz="1600" dirty="0" err="1" smtClean="0">
                <a:solidFill>
                  <a:srgbClr val="404040"/>
                </a:solidFill>
              </a:rPr>
              <a:t>Developed</a:t>
            </a:r>
            <a:r>
              <a:rPr lang="de-DE" sz="1600" dirty="0" smtClean="0">
                <a:solidFill>
                  <a:srgbClr val="404040"/>
                </a:solidFill>
              </a:rPr>
              <a:t> </a:t>
            </a:r>
            <a:r>
              <a:rPr lang="de-DE" sz="1600" dirty="0" err="1" smtClean="0">
                <a:solidFill>
                  <a:srgbClr val="404040"/>
                </a:solidFill>
              </a:rPr>
              <a:t>and</a:t>
            </a:r>
            <a:r>
              <a:rPr lang="de-DE" sz="1600" dirty="0" smtClean="0">
                <a:solidFill>
                  <a:srgbClr val="404040"/>
                </a:solidFill>
              </a:rPr>
              <a:t> </a:t>
            </a:r>
            <a:r>
              <a:rPr lang="de-DE" sz="1600" dirty="0" err="1" smtClean="0">
                <a:solidFill>
                  <a:srgbClr val="404040"/>
                </a:solidFill>
              </a:rPr>
              <a:t>matured</a:t>
            </a:r>
            <a:r>
              <a:rPr lang="de-DE" sz="1600" dirty="0" smtClean="0">
                <a:solidFill>
                  <a:srgbClr val="404040"/>
                </a:solidFill>
              </a:rPr>
              <a:t> </a:t>
            </a:r>
            <a:r>
              <a:rPr lang="de-DE" sz="1600" dirty="0" err="1" smtClean="0">
                <a:solidFill>
                  <a:srgbClr val="404040"/>
                </a:solidFill>
              </a:rPr>
              <a:t>over</a:t>
            </a:r>
            <a:r>
              <a:rPr lang="de-DE" sz="1600" dirty="0" smtClean="0">
                <a:solidFill>
                  <a:srgbClr val="404040"/>
                </a:solidFill>
              </a:rPr>
              <a:t> 400 </a:t>
            </a:r>
            <a:r>
              <a:rPr lang="de-DE" sz="1600" dirty="0" err="1" smtClean="0">
                <a:solidFill>
                  <a:srgbClr val="404040"/>
                </a:solidFill>
              </a:rPr>
              <a:t>Dev-Years</a:t>
            </a:r>
            <a:endParaRPr lang="de-DE" sz="1600" dirty="0">
              <a:solidFill>
                <a:srgbClr val="404040"/>
              </a:solidFill>
            </a:endParaRPr>
          </a:p>
        </p:txBody>
      </p:sp>
      <p:grpSp>
        <p:nvGrpSpPr>
          <p:cNvPr id="10" name="Gruppieren 9"/>
          <p:cNvGrpSpPr/>
          <p:nvPr/>
        </p:nvGrpSpPr>
        <p:grpSpPr bwMode="gray">
          <a:xfrm>
            <a:off x="3455876" y="4181696"/>
            <a:ext cx="4951395" cy="1864991"/>
            <a:chOff x="2519363" y="4617132"/>
            <a:chExt cx="4133277" cy="1556838"/>
          </a:xfrm>
        </p:grpSpPr>
        <p:grpSp>
          <p:nvGrpSpPr>
            <p:cNvPr id="193" name="Gruppieren 192"/>
            <p:cNvGrpSpPr/>
            <p:nvPr/>
          </p:nvGrpSpPr>
          <p:grpSpPr bwMode="gray">
            <a:xfrm>
              <a:off x="2519363" y="4847162"/>
              <a:ext cx="4133277" cy="1076991"/>
              <a:chOff x="2519363" y="4858890"/>
              <a:chExt cx="4133277" cy="1199010"/>
            </a:xfrm>
          </p:grpSpPr>
          <p:sp>
            <p:nvSpPr>
              <p:cNvPr id="194" name="Freeform 10"/>
              <p:cNvSpPr>
                <a:spLocks noEditPoints="1"/>
              </p:cNvSpPr>
              <p:nvPr/>
            </p:nvSpPr>
            <p:spPr bwMode="gray">
              <a:xfrm>
                <a:off x="2519363" y="4858890"/>
                <a:ext cx="4133277" cy="1199010"/>
              </a:xfrm>
              <a:custGeom>
                <a:avLst/>
                <a:gdLst/>
                <a:ahLst/>
                <a:cxnLst>
                  <a:cxn ang="0">
                    <a:pos x="14671" y="2363"/>
                  </a:cxn>
                  <a:cxn ang="0">
                    <a:pos x="14459" y="1945"/>
                  </a:cxn>
                  <a:cxn ang="0">
                    <a:pos x="13846" y="1345"/>
                  </a:cxn>
                  <a:cxn ang="0">
                    <a:pos x="12187" y="600"/>
                  </a:cxn>
                  <a:cxn ang="0">
                    <a:pos x="7377" y="0"/>
                  </a:cxn>
                  <a:cxn ang="0">
                    <a:pos x="2567" y="600"/>
                  </a:cxn>
                  <a:cxn ang="0">
                    <a:pos x="908" y="1345"/>
                  </a:cxn>
                  <a:cxn ang="0">
                    <a:pos x="295" y="1945"/>
                  </a:cxn>
                  <a:cxn ang="0">
                    <a:pos x="83" y="2363"/>
                  </a:cxn>
                  <a:cxn ang="0">
                    <a:pos x="0" y="2857"/>
                  </a:cxn>
                  <a:cxn ang="0">
                    <a:pos x="83" y="3350"/>
                  </a:cxn>
                  <a:cxn ang="0">
                    <a:pos x="295" y="3768"/>
                  </a:cxn>
                  <a:cxn ang="0">
                    <a:pos x="908" y="4368"/>
                  </a:cxn>
                  <a:cxn ang="0">
                    <a:pos x="2567" y="5113"/>
                  </a:cxn>
                  <a:cxn ang="0">
                    <a:pos x="7377" y="5713"/>
                  </a:cxn>
                  <a:cxn ang="0">
                    <a:pos x="12187" y="5113"/>
                  </a:cxn>
                  <a:cxn ang="0">
                    <a:pos x="13846" y="4368"/>
                  </a:cxn>
                  <a:cxn ang="0">
                    <a:pos x="14459" y="3768"/>
                  </a:cxn>
                  <a:cxn ang="0">
                    <a:pos x="14671" y="3350"/>
                  </a:cxn>
                  <a:cxn ang="0">
                    <a:pos x="14753" y="2857"/>
                  </a:cxn>
                  <a:cxn ang="0">
                    <a:pos x="14671" y="2363"/>
                  </a:cxn>
                  <a:cxn ang="0">
                    <a:pos x="7377" y="4500"/>
                  </a:cxn>
                  <a:cxn ang="0">
                    <a:pos x="983" y="2590"/>
                  </a:cxn>
                  <a:cxn ang="0">
                    <a:pos x="7377" y="681"/>
                  </a:cxn>
                  <a:cxn ang="0">
                    <a:pos x="13771" y="2590"/>
                  </a:cxn>
                  <a:cxn ang="0">
                    <a:pos x="7377" y="4500"/>
                  </a:cxn>
                </a:cxnLst>
                <a:rect l="0" t="0" r="r" b="b"/>
                <a:pathLst>
                  <a:path w="14753" h="5713">
                    <a:moveTo>
                      <a:pt x="14671" y="2363"/>
                    </a:moveTo>
                    <a:cubicBezTo>
                      <a:pt x="14622" y="2219"/>
                      <a:pt x="14550" y="2078"/>
                      <a:pt x="14459" y="1945"/>
                    </a:cubicBezTo>
                    <a:cubicBezTo>
                      <a:pt x="14310" y="1728"/>
                      <a:pt x="14104" y="1526"/>
                      <a:pt x="13846" y="1345"/>
                    </a:cubicBezTo>
                    <a:cubicBezTo>
                      <a:pt x="13436" y="1056"/>
                      <a:pt x="12878" y="806"/>
                      <a:pt x="12187" y="600"/>
                    </a:cubicBezTo>
                    <a:cubicBezTo>
                      <a:pt x="10888" y="213"/>
                      <a:pt x="9180" y="0"/>
                      <a:pt x="7377" y="0"/>
                    </a:cubicBezTo>
                    <a:cubicBezTo>
                      <a:pt x="5574" y="0"/>
                      <a:pt x="3865" y="213"/>
                      <a:pt x="2567" y="600"/>
                    </a:cubicBezTo>
                    <a:cubicBezTo>
                      <a:pt x="1876" y="806"/>
                      <a:pt x="1317" y="1056"/>
                      <a:pt x="908" y="1345"/>
                    </a:cubicBezTo>
                    <a:cubicBezTo>
                      <a:pt x="650" y="1526"/>
                      <a:pt x="443" y="1728"/>
                      <a:pt x="295" y="1945"/>
                    </a:cubicBezTo>
                    <a:cubicBezTo>
                      <a:pt x="203" y="2078"/>
                      <a:pt x="132" y="2219"/>
                      <a:pt x="83" y="2363"/>
                    </a:cubicBezTo>
                    <a:cubicBezTo>
                      <a:pt x="28" y="2524"/>
                      <a:pt x="0" y="2690"/>
                      <a:pt x="0" y="2857"/>
                    </a:cubicBezTo>
                    <a:cubicBezTo>
                      <a:pt x="0" y="3023"/>
                      <a:pt x="28" y="3189"/>
                      <a:pt x="83" y="3350"/>
                    </a:cubicBezTo>
                    <a:cubicBezTo>
                      <a:pt x="132" y="3495"/>
                      <a:pt x="203" y="3635"/>
                      <a:pt x="295" y="3768"/>
                    </a:cubicBezTo>
                    <a:cubicBezTo>
                      <a:pt x="443" y="3985"/>
                      <a:pt x="650" y="4187"/>
                      <a:pt x="908" y="4368"/>
                    </a:cubicBezTo>
                    <a:cubicBezTo>
                      <a:pt x="1317" y="4657"/>
                      <a:pt x="1876" y="4908"/>
                      <a:pt x="2567" y="5113"/>
                    </a:cubicBezTo>
                    <a:cubicBezTo>
                      <a:pt x="3865" y="5500"/>
                      <a:pt x="5574" y="5713"/>
                      <a:pt x="7377" y="5713"/>
                    </a:cubicBezTo>
                    <a:cubicBezTo>
                      <a:pt x="9180" y="5713"/>
                      <a:pt x="10888" y="5500"/>
                      <a:pt x="12187" y="5113"/>
                    </a:cubicBezTo>
                    <a:cubicBezTo>
                      <a:pt x="12878" y="4908"/>
                      <a:pt x="13436" y="4657"/>
                      <a:pt x="13846" y="4368"/>
                    </a:cubicBezTo>
                    <a:cubicBezTo>
                      <a:pt x="14104" y="4187"/>
                      <a:pt x="14310" y="3985"/>
                      <a:pt x="14459" y="3768"/>
                    </a:cubicBezTo>
                    <a:cubicBezTo>
                      <a:pt x="14550" y="3635"/>
                      <a:pt x="14622" y="3495"/>
                      <a:pt x="14671" y="3350"/>
                    </a:cubicBezTo>
                    <a:cubicBezTo>
                      <a:pt x="14726" y="3189"/>
                      <a:pt x="14753" y="3023"/>
                      <a:pt x="14753" y="2857"/>
                    </a:cubicBezTo>
                    <a:cubicBezTo>
                      <a:pt x="14753" y="2690"/>
                      <a:pt x="14726" y="2524"/>
                      <a:pt x="14671" y="2363"/>
                    </a:cubicBezTo>
                    <a:close/>
                    <a:moveTo>
                      <a:pt x="7377" y="4500"/>
                    </a:moveTo>
                    <a:cubicBezTo>
                      <a:pt x="3845" y="4500"/>
                      <a:pt x="983" y="3645"/>
                      <a:pt x="983" y="2590"/>
                    </a:cubicBezTo>
                    <a:cubicBezTo>
                      <a:pt x="983" y="1536"/>
                      <a:pt x="3845" y="681"/>
                      <a:pt x="7377" y="681"/>
                    </a:cubicBezTo>
                    <a:cubicBezTo>
                      <a:pt x="10908" y="681"/>
                      <a:pt x="13771" y="1536"/>
                      <a:pt x="13771" y="2590"/>
                    </a:cubicBezTo>
                    <a:cubicBezTo>
                      <a:pt x="13771" y="3645"/>
                      <a:pt x="10908" y="4500"/>
                      <a:pt x="7377" y="4500"/>
                    </a:cubicBezTo>
                    <a:close/>
                  </a:path>
                </a:pathLst>
              </a:custGeom>
              <a:solidFill>
                <a:schemeClr val="bg1"/>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grpSp>
            <p:nvGrpSpPr>
              <p:cNvPr id="195" name="Gruppieren 194"/>
              <p:cNvGrpSpPr/>
              <p:nvPr/>
            </p:nvGrpSpPr>
            <p:grpSpPr bwMode="gray">
              <a:xfrm>
                <a:off x="3054703" y="4863685"/>
                <a:ext cx="3062597" cy="1189420"/>
                <a:chOff x="3043238" y="4870450"/>
                <a:chExt cx="3057526" cy="1187450"/>
              </a:xfrm>
            </p:grpSpPr>
            <p:sp>
              <p:nvSpPr>
                <p:cNvPr id="196" name="Freeform 31"/>
                <p:cNvSpPr>
                  <a:spLocks/>
                </p:cNvSpPr>
                <p:nvPr/>
              </p:nvSpPr>
              <p:spPr bwMode="gray">
                <a:xfrm>
                  <a:off x="3194051" y="4983163"/>
                  <a:ext cx="128588" cy="152400"/>
                </a:xfrm>
                <a:custGeom>
                  <a:avLst/>
                  <a:gdLst/>
                  <a:ahLst/>
                  <a:cxnLst>
                    <a:cxn ang="0">
                      <a:pos x="458" y="479"/>
                    </a:cxn>
                    <a:cxn ang="0">
                      <a:pos x="406" y="285"/>
                    </a:cxn>
                    <a:cxn ang="0">
                      <a:pos x="324" y="122"/>
                    </a:cxn>
                    <a:cxn ang="0">
                      <a:pos x="265" y="39"/>
                    </a:cxn>
                    <a:cxn ang="0">
                      <a:pos x="234" y="3"/>
                    </a:cxn>
                    <a:cxn ang="0">
                      <a:pos x="222" y="4"/>
                    </a:cxn>
                    <a:cxn ang="0">
                      <a:pos x="210" y="6"/>
                    </a:cxn>
                    <a:cxn ang="0">
                      <a:pos x="182" y="12"/>
                    </a:cxn>
                    <a:cxn ang="0">
                      <a:pos x="0" y="53"/>
                    </a:cxn>
                    <a:cxn ang="0">
                      <a:pos x="223" y="367"/>
                    </a:cxn>
                    <a:cxn ang="0">
                      <a:pos x="265" y="541"/>
                    </a:cxn>
                    <a:cxn ang="0">
                      <a:pos x="371" y="517"/>
                    </a:cxn>
                    <a:cxn ang="0">
                      <a:pos x="424" y="505"/>
                    </a:cxn>
                    <a:cxn ang="0">
                      <a:pos x="450" y="499"/>
                    </a:cxn>
                    <a:cxn ang="0">
                      <a:pos x="457" y="497"/>
                    </a:cxn>
                    <a:cxn ang="0">
                      <a:pos x="461" y="494"/>
                    </a:cxn>
                    <a:cxn ang="0">
                      <a:pos x="458" y="479"/>
                    </a:cxn>
                  </a:cxnLst>
                  <a:rect l="0" t="0" r="r" b="b"/>
                  <a:pathLst>
                    <a:path w="461" h="541">
                      <a:moveTo>
                        <a:pt x="458" y="479"/>
                      </a:moveTo>
                      <a:cubicBezTo>
                        <a:pt x="447" y="413"/>
                        <a:pt x="430" y="347"/>
                        <a:pt x="406" y="285"/>
                      </a:cubicBezTo>
                      <a:cubicBezTo>
                        <a:pt x="384" y="228"/>
                        <a:pt x="356" y="173"/>
                        <a:pt x="324" y="122"/>
                      </a:cubicBezTo>
                      <a:cubicBezTo>
                        <a:pt x="305" y="93"/>
                        <a:pt x="286" y="65"/>
                        <a:pt x="265" y="39"/>
                      </a:cubicBezTo>
                      <a:cubicBezTo>
                        <a:pt x="255" y="27"/>
                        <a:pt x="245" y="14"/>
                        <a:pt x="234" y="3"/>
                      </a:cubicBezTo>
                      <a:cubicBezTo>
                        <a:pt x="232" y="0"/>
                        <a:pt x="226" y="3"/>
                        <a:pt x="222" y="4"/>
                      </a:cubicBezTo>
                      <a:cubicBezTo>
                        <a:pt x="218" y="4"/>
                        <a:pt x="214" y="5"/>
                        <a:pt x="210" y="6"/>
                      </a:cubicBezTo>
                      <a:cubicBezTo>
                        <a:pt x="200" y="8"/>
                        <a:pt x="191" y="10"/>
                        <a:pt x="182" y="12"/>
                      </a:cubicBezTo>
                      <a:cubicBezTo>
                        <a:pt x="121" y="26"/>
                        <a:pt x="61" y="39"/>
                        <a:pt x="0" y="53"/>
                      </a:cubicBezTo>
                      <a:cubicBezTo>
                        <a:pt x="101" y="136"/>
                        <a:pt x="178" y="245"/>
                        <a:pt x="223" y="367"/>
                      </a:cubicBezTo>
                      <a:cubicBezTo>
                        <a:pt x="244" y="423"/>
                        <a:pt x="258" y="482"/>
                        <a:pt x="265" y="541"/>
                      </a:cubicBezTo>
                      <a:cubicBezTo>
                        <a:pt x="301" y="533"/>
                        <a:pt x="336" y="525"/>
                        <a:pt x="371" y="517"/>
                      </a:cubicBezTo>
                      <a:cubicBezTo>
                        <a:pt x="389" y="513"/>
                        <a:pt x="406" y="509"/>
                        <a:pt x="424" y="505"/>
                      </a:cubicBezTo>
                      <a:cubicBezTo>
                        <a:pt x="433" y="503"/>
                        <a:pt x="442" y="501"/>
                        <a:pt x="450" y="499"/>
                      </a:cubicBezTo>
                      <a:cubicBezTo>
                        <a:pt x="452" y="498"/>
                        <a:pt x="455" y="498"/>
                        <a:pt x="457" y="497"/>
                      </a:cubicBezTo>
                      <a:cubicBezTo>
                        <a:pt x="460" y="497"/>
                        <a:pt x="461" y="498"/>
                        <a:pt x="461" y="494"/>
                      </a:cubicBezTo>
                      <a:cubicBezTo>
                        <a:pt x="460" y="489"/>
                        <a:pt x="459" y="484"/>
                        <a:pt x="458" y="47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97" name="Freeform 33"/>
                <p:cNvSpPr>
                  <a:spLocks/>
                </p:cNvSpPr>
                <p:nvPr/>
              </p:nvSpPr>
              <p:spPr bwMode="gray">
                <a:xfrm>
                  <a:off x="4176713" y="4870450"/>
                  <a:ext cx="115888" cy="144463"/>
                </a:xfrm>
                <a:custGeom>
                  <a:avLst/>
                  <a:gdLst/>
                  <a:ahLst/>
                  <a:cxnLst>
                    <a:cxn ang="0">
                      <a:pos x="276" y="61"/>
                    </a:cxn>
                    <a:cxn ang="0">
                      <a:pos x="254" y="22"/>
                    </a:cxn>
                    <a:cxn ang="0">
                      <a:pos x="243" y="4"/>
                    </a:cxn>
                    <a:cxn ang="0">
                      <a:pos x="240" y="0"/>
                    </a:cxn>
                    <a:cxn ang="0">
                      <a:pos x="234" y="0"/>
                    </a:cxn>
                    <a:cxn ang="0">
                      <a:pos x="218" y="1"/>
                    </a:cxn>
                    <a:cxn ang="0">
                      <a:pos x="108" y="5"/>
                    </a:cxn>
                    <a:cxn ang="0">
                      <a:pos x="0" y="10"/>
                    </a:cxn>
                    <a:cxn ang="0">
                      <a:pos x="169" y="316"/>
                    </a:cxn>
                    <a:cxn ang="0">
                      <a:pos x="213" y="500"/>
                    </a:cxn>
                    <a:cxn ang="0">
                      <a:pos x="215" y="512"/>
                    </a:cxn>
                    <a:cxn ang="0">
                      <a:pos x="219" y="514"/>
                    </a:cxn>
                    <a:cxn ang="0">
                      <a:pos x="226" y="514"/>
                    </a:cxn>
                    <a:cxn ang="0">
                      <a:pos x="252" y="513"/>
                    </a:cxn>
                    <a:cxn ang="0">
                      <a:pos x="307" y="511"/>
                    </a:cxn>
                    <a:cxn ang="0">
                      <a:pos x="416" y="507"/>
                    </a:cxn>
                    <a:cxn ang="0">
                      <a:pos x="355" y="242"/>
                    </a:cxn>
                    <a:cxn ang="0">
                      <a:pos x="276" y="61"/>
                    </a:cxn>
                  </a:cxnLst>
                  <a:rect l="0" t="0" r="r" b="b"/>
                  <a:pathLst>
                    <a:path w="416" h="516">
                      <a:moveTo>
                        <a:pt x="276" y="61"/>
                      </a:moveTo>
                      <a:cubicBezTo>
                        <a:pt x="269" y="48"/>
                        <a:pt x="262" y="35"/>
                        <a:pt x="254" y="22"/>
                      </a:cubicBezTo>
                      <a:cubicBezTo>
                        <a:pt x="250" y="16"/>
                        <a:pt x="247" y="10"/>
                        <a:pt x="243" y="4"/>
                      </a:cubicBezTo>
                      <a:cubicBezTo>
                        <a:pt x="242" y="3"/>
                        <a:pt x="241" y="1"/>
                        <a:pt x="240" y="0"/>
                      </a:cubicBezTo>
                      <a:cubicBezTo>
                        <a:pt x="238" y="0"/>
                        <a:pt x="236" y="0"/>
                        <a:pt x="234" y="0"/>
                      </a:cubicBezTo>
                      <a:cubicBezTo>
                        <a:pt x="228" y="0"/>
                        <a:pt x="223" y="0"/>
                        <a:pt x="218" y="1"/>
                      </a:cubicBezTo>
                      <a:cubicBezTo>
                        <a:pt x="181" y="2"/>
                        <a:pt x="144" y="4"/>
                        <a:pt x="108" y="5"/>
                      </a:cubicBezTo>
                      <a:cubicBezTo>
                        <a:pt x="72" y="7"/>
                        <a:pt x="36" y="9"/>
                        <a:pt x="0" y="10"/>
                      </a:cubicBezTo>
                      <a:cubicBezTo>
                        <a:pt x="77" y="99"/>
                        <a:pt x="132" y="204"/>
                        <a:pt x="169" y="316"/>
                      </a:cubicBezTo>
                      <a:cubicBezTo>
                        <a:pt x="189" y="376"/>
                        <a:pt x="203" y="437"/>
                        <a:pt x="213" y="500"/>
                      </a:cubicBezTo>
                      <a:cubicBezTo>
                        <a:pt x="213" y="504"/>
                        <a:pt x="214" y="508"/>
                        <a:pt x="215" y="512"/>
                      </a:cubicBezTo>
                      <a:cubicBezTo>
                        <a:pt x="215" y="516"/>
                        <a:pt x="216" y="515"/>
                        <a:pt x="219" y="514"/>
                      </a:cubicBezTo>
                      <a:cubicBezTo>
                        <a:pt x="222" y="514"/>
                        <a:pt x="224" y="514"/>
                        <a:pt x="226" y="514"/>
                      </a:cubicBezTo>
                      <a:cubicBezTo>
                        <a:pt x="235" y="514"/>
                        <a:pt x="244" y="513"/>
                        <a:pt x="252" y="513"/>
                      </a:cubicBezTo>
                      <a:cubicBezTo>
                        <a:pt x="271" y="512"/>
                        <a:pt x="289" y="512"/>
                        <a:pt x="307" y="511"/>
                      </a:cubicBezTo>
                      <a:cubicBezTo>
                        <a:pt x="344" y="509"/>
                        <a:pt x="380" y="508"/>
                        <a:pt x="416" y="507"/>
                      </a:cubicBezTo>
                      <a:cubicBezTo>
                        <a:pt x="404" y="417"/>
                        <a:pt x="385" y="328"/>
                        <a:pt x="355" y="242"/>
                      </a:cubicBezTo>
                      <a:cubicBezTo>
                        <a:pt x="334" y="180"/>
                        <a:pt x="308" y="119"/>
                        <a:pt x="276" y="6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98" name="Freeform 34"/>
                <p:cNvSpPr>
                  <a:spLocks/>
                </p:cNvSpPr>
                <p:nvPr/>
              </p:nvSpPr>
              <p:spPr bwMode="gray">
                <a:xfrm>
                  <a:off x="4849813" y="4870450"/>
                  <a:ext cx="117475" cy="144463"/>
                </a:xfrm>
                <a:custGeom>
                  <a:avLst/>
                  <a:gdLst/>
                  <a:ahLst/>
                  <a:cxnLst>
                    <a:cxn ang="0">
                      <a:pos x="183" y="0"/>
                    </a:cxn>
                    <a:cxn ang="0">
                      <a:pos x="176" y="0"/>
                    </a:cxn>
                    <a:cxn ang="0">
                      <a:pos x="173" y="4"/>
                    </a:cxn>
                    <a:cxn ang="0">
                      <a:pos x="161" y="24"/>
                    </a:cxn>
                    <a:cxn ang="0">
                      <a:pos x="138" y="65"/>
                    </a:cxn>
                    <a:cxn ang="0">
                      <a:pos x="94" y="155"/>
                    </a:cxn>
                    <a:cxn ang="0">
                      <a:pos x="0" y="507"/>
                    </a:cxn>
                    <a:cxn ang="0">
                      <a:pos x="201" y="514"/>
                    </a:cxn>
                    <a:cxn ang="0">
                      <a:pos x="322" y="144"/>
                    </a:cxn>
                    <a:cxn ang="0">
                      <a:pos x="417" y="10"/>
                    </a:cxn>
                    <a:cxn ang="0">
                      <a:pos x="196" y="0"/>
                    </a:cxn>
                    <a:cxn ang="0">
                      <a:pos x="183" y="0"/>
                    </a:cxn>
                  </a:cxnLst>
                  <a:rect l="0" t="0" r="r" b="b"/>
                  <a:pathLst>
                    <a:path w="417" h="514">
                      <a:moveTo>
                        <a:pt x="183" y="0"/>
                      </a:moveTo>
                      <a:cubicBezTo>
                        <a:pt x="181" y="0"/>
                        <a:pt x="178" y="0"/>
                        <a:pt x="176" y="0"/>
                      </a:cubicBezTo>
                      <a:cubicBezTo>
                        <a:pt x="175" y="1"/>
                        <a:pt x="174" y="3"/>
                        <a:pt x="173" y="4"/>
                      </a:cubicBezTo>
                      <a:cubicBezTo>
                        <a:pt x="169" y="11"/>
                        <a:pt x="165" y="17"/>
                        <a:pt x="161" y="24"/>
                      </a:cubicBezTo>
                      <a:cubicBezTo>
                        <a:pt x="153" y="38"/>
                        <a:pt x="145" y="51"/>
                        <a:pt x="138" y="65"/>
                      </a:cubicBezTo>
                      <a:cubicBezTo>
                        <a:pt x="122" y="95"/>
                        <a:pt x="107" y="125"/>
                        <a:pt x="94" y="155"/>
                      </a:cubicBezTo>
                      <a:cubicBezTo>
                        <a:pt x="46" y="267"/>
                        <a:pt x="16" y="386"/>
                        <a:pt x="0" y="507"/>
                      </a:cubicBezTo>
                      <a:cubicBezTo>
                        <a:pt x="67" y="509"/>
                        <a:pt x="134" y="512"/>
                        <a:pt x="201" y="514"/>
                      </a:cubicBezTo>
                      <a:cubicBezTo>
                        <a:pt x="220" y="385"/>
                        <a:pt x="258" y="258"/>
                        <a:pt x="322" y="144"/>
                      </a:cubicBezTo>
                      <a:cubicBezTo>
                        <a:pt x="350" y="97"/>
                        <a:pt x="381" y="51"/>
                        <a:pt x="417" y="10"/>
                      </a:cubicBezTo>
                      <a:cubicBezTo>
                        <a:pt x="344" y="6"/>
                        <a:pt x="270" y="3"/>
                        <a:pt x="196" y="0"/>
                      </a:cubicBezTo>
                      <a:cubicBezTo>
                        <a:pt x="192" y="0"/>
                        <a:pt x="187" y="0"/>
                        <a:pt x="183" y="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00" name="Freeform 35"/>
                <p:cNvSpPr>
                  <a:spLocks/>
                </p:cNvSpPr>
                <p:nvPr/>
              </p:nvSpPr>
              <p:spPr bwMode="gray">
                <a:xfrm>
                  <a:off x="5819776" y="4981575"/>
                  <a:ext cx="131763" cy="150813"/>
                </a:xfrm>
                <a:custGeom>
                  <a:avLst/>
                  <a:gdLst/>
                  <a:ahLst/>
                  <a:cxnLst>
                    <a:cxn ang="0">
                      <a:pos x="39" y="333"/>
                    </a:cxn>
                    <a:cxn ang="0">
                      <a:pos x="16" y="415"/>
                    </a:cxn>
                    <a:cxn ang="0">
                      <a:pos x="7" y="458"/>
                    </a:cxn>
                    <a:cxn ang="0">
                      <a:pos x="3" y="481"/>
                    </a:cxn>
                    <a:cxn ang="0">
                      <a:pos x="1" y="492"/>
                    </a:cxn>
                    <a:cxn ang="0">
                      <a:pos x="5" y="495"/>
                    </a:cxn>
                    <a:cxn ang="0">
                      <a:pos x="12" y="496"/>
                    </a:cxn>
                    <a:cxn ang="0">
                      <a:pos x="196" y="538"/>
                    </a:cxn>
                    <a:cxn ang="0">
                      <a:pos x="340" y="184"/>
                    </a:cxn>
                    <a:cxn ang="0">
                      <a:pos x="467" y="52"/>
                    </a:cxn>
                    <a:cxn ang="0">
                      <a:pos x="233" y="0"/>
                    </a:cxn>
                    <a:cxn ang="0">
                      <a:pos x="39" y="333"/>
                    </a:cxn>
                  </a:cxnLst>
                  <a:rect l="0" t="0" r="r" b="b"/>
                  <a:pathLst>
                    <a:path w="467" h="538">
                      <a:moveTo>
                        <a:pt x="39" y="333"/>
                      </a:moveTo>
                      <a:cubicBezTo>
                        <a:pt x="30" y="360"/>
                        <a:pt x="23" y="387"/>
                        <a:pt x="16" y="415"/>
                      </a:cubicBezTo>
                      <a:cubicBezTo>
                        <a:pt x="13" y="430"/>
                        <a:pt x="10" y="444"/>
                        <a:pt x="7" y="458"/>
                      </a:cubicBezTo>
                      <a:cubicBezTo>
                        <a:pt x="5" y="466"/>
                        <a:pt x="4" y="473"/>
                        <a:pt x="3" y="481"/>
                      </a:cubicBezTo>
                      <a:cubicBezTo>
                        <a:pt x="2" y="485"/>
                        <a:pt x="2" y="488"/>
                        <a:pt x="1" y="492"/>
                      </a:cubicBezTo>
                      <a:cubicBezTo>
                        <a:pt x="0" y="495"/>
                        <a:pt x="2" y="494"/>
                        <a:pt x="5" y="495"/>
                      </a:cubicBezTo>
                      <a:cubicBezTo>
                        <a:pt x="7" y="495"/>
                        <a:pt x="9" y="496"/>
                        <a:pt x="12" y="496"/>
                      </a:cubicBezTo>
                      <a:cubicBezTo>
                        <a:pt x="73" y="510"/>
                        <a:pt x="135" y="524"/>
                        <a:pt x="196" y="538"/>
                      </a:cubicBezTo>
                      <a:cubicBezTo>
                        <a:pt x="214" y="410"/>
                        <a:pt x="262" y="288"/>
                        <a:pt x="340" y="184"/>
                      </a:cubicBezTo>
                      <a:cubicBezTo>
                        <a:pt x="377" y="135"/>
                        <a:pt x="420" y="90"/>
                        <a:pt x="467" y="52"/>
                      </a:cubicBezTo>
                      <a:cubicBezTo>
                        <a:pt x="389" y="34"/>
                        <a:pt x="311" y="16"/>
                        <a:pt x="233" y="0"/>
                      </a:cubicBezTo>
                      <a:cubicBezTo>
                        <a:pt x="146" y="96"/>
                        <a:pt x="80" y="210"/>
                        <a:pt x="39" y="33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01" name="Freeform 36"/>
                <p:cNvSpPr>
                  <a:spLocks/>
                </p:cNvSpPr>
                <p:nvPr/>
              </p:nvSpPr>
              <p:spPr bwMode="gray">
                <a:xfrm>
                  <a:off x="5969001" y="5646738"/>
                  <a:ext cx="131763" cy="266700"/>
                </a:xfrm>
                <a:custGeom>
                  <a:avLst/>
                  <a:gdLst/>
                  <a:ahLst/>
                  <a:cxnLst>
                    <a:cxn ang="0">
                      <a:pos x="467" y="896"/>
                    </a:cxn>
                    <a:cxn ang="0">
                      <a:pos x="467" y="885"/>
                    </a:cxn>
                    <a:cxn ang="0">
                      <a:pos x="424" y="505"/>
                    </a:cxn>
                    <a:cxn ang="0">
                      <a:pos x="300" y="158"/>
                    </a:cxn>
                    <a:cxn ang="0">
                      <a:pos x="207" y="3"/>
                    </a:cxn>
                    <a:cxn ang="0">
                      <a:pos x="201" y="3"/>
                    </a:cxn>
                    <a:cxn ang="0">
                      <a:pos x="195" y="4"/>
                    </a:cxn>
                    <a:cxn ang="0">
                      <a:pos x="183" y="8"/>
                    </a:cxn>
                    <a:cxn ang="0">
                      <a:pos x="157" y="16"/>
                    </a:cxn>
                    <a:cxn ang="0">
                      <a:pos x="106" y="31"/>
                    </a:cxn>
                    <a:cxn ang="0">
                      <a:pos x="0" y="61"/>
                    </a:cxn>
                    <a:cxn ang="0">
                      <a:pos x="178" y="376"/>
                    </a:cxn>
                    <a:cxn ang="0">
                      <a:pos x="255" y="703"/>
                    </a:cxn>
                    <a:cxn ang="0">
                      <a:pos x="267" y="952"/>
                    </a:cxn>
                    <a:cxn ang="0">
                      <a:pos x="467" y="896"/>
                    </a:cxn>
                  </a:cxnLst>
                  <a:rect l="0" t="0" r="r" b="b"/>
                  <a:pathLst>
                    <a:path w="467" h="952">
                      <a:moveTo>
                        <a:pt x="467" y="896"/>
                      </a:moveTo>
                      <a:cubicBezTo>
                        <a:pt x="467" y="892"/>
                        <a:pt x="467" y="888"/>
                        <a:pt x="467" y="885"/>
                      </a:cubicBezTo>
                      <a:cubicBezTo>
                        <a:pt x="465" y="757"/>
                        <a:pt x="452" y="630"/>
                        <a:pt x="424" y="505"/>
                      </a:cubicBezTo>
                      <a:cubicBezTo>
                        <a:pt x="397" y="385"/>
                        <a:pt x="356" y="268"/>
                        <a:pt x="300" y="158"/>
                      </a:cubicBezTo>
                      <a:cubicBezTo>
                        <a:pt x="273" y="104"/>
                        <a:pt x="241" y="52"/>
                        <a:pt x="207" y="3"/>
                      </a:cubicBezTo>
                      <a:cubicBezTo>
                        <a:pt x="205" y="0"/>
                        <a:pt x="204" y="2"/>
                        <a:pt x="201" y="3"/>
                      </a:cubicBezTo>
                      <a:cubicBezTo>
                        <a:pt x="199" y="3"/>
                        <a:pt x="197" y="4"/>
                        <a:pt x="195" y="4"/>
                      </a:cubicBezTo>
                      <a:cubicBezTo>
                        <a:pt x="191" y="6"/>
                        <a:pt x="187" y="7"/>
                        <a:pt x="183" y="8"/>
                      </a:cubicBezTo>
                      <a:cubicBezTo>
                        <a:pt x="175" y="11"/>
                        <a:pt x="166" y="13"/>
                        <a:pt x="157" y="16"/>
                      </a:cubicBezTo>
                      <a:cubicBezTo>
                        <a:pt x="140" y="21"/>
                        <a:pt x="123" y="26"/>
                        <a:pt x="106" y="31"/>
                      </a:cubicBezTo>
                      <a:cubicBezTo>
                        <a:pt x="71" y="42"/>
                        <a:pt x="35" y="52"/>
                        <a:pt x="0" y="61"/>
                      </a:cubicBezTo>
                      <a:cubicBezTo>
                        <a:pt x="77" y="155"/>
                        <a:pt x="136" y="263"/>
                        <a:pt x="178" y="376"/>
                      </a:cubicBezTo>
                      <a:cubicBezTo>
                        <a:pt x="217" y="482"/>
                        <a:pt x="242" y="592"/>
                        <a:pt x="255" y="703"/>
                      </a:cubicBezTo>
                      <a:cubicBezTo>
                        <a:pt x="265" y="786"/>
                        <a:pt x="268" y="869"/>
                        <a:pt x="267" y="952"/>
                      </a:cubicBezTo>
                      <a:cubicBezTo>
                        <a:pt x="334" y="934"/>
                        <a:pt x="400" y="915"/>
                        <a:pt x="467" y="89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10" name="Freeform 37"/>
                <p:cNvSpPr>
                  <a:spLocks/>
                </p:cNvSpPr>
                <p:nvPr/>
              </p:nvSpPr>
              <p:spPr bwMode="gray">
                <a:xfrm>
                  <a:off x="5006976" y="5797550"/>
                  <a:ext cx="57150" cy="260350"/>
                </a:xfrm>
                <a:custGeom>
                  <a:avLst/>
                  <a:gdLst/>
                  <a:ahLst/>
                  <a:cxnLst>
                    <a:cxn ang="0">
                      <a:pos x="0" y="231"/>
                    </a:cxn>
                    <a:cxn ang="0">
                      <a:pos x="0" y="572"/>
                    </a:cxn>
                    <a:cxn ang="0">
                      <a:pos x="0" y="927"/>
                    </a:cxn>
                    <a:cxn ang="0">
                      <a:pos x="111" y="921"/>
                    </a:cxn>
                    <a:cxn ang="0">
                      <a:pos x="167" y="918"/>
                    </a:cxn>
                    <a:cxn ang="0">
                      <a:pos x="193" y="916"/>
                    </a:cxn>
                    <a:cxn ang="0">
                      <a:pos x="200" y="916"/>
                    </a:cxn>
                    <a:cxn ang="0">
                      <a:pos x="200" y="909"/>
                    </a:cxn>
                    <a:cxn ang="0">
                      <a:pos x="200" y="894"/>
                    </a:cxn>
                    <a:cxn ang="0">
                      <a:pos x="200" y="679"/>
                    </a:cxn>
                    <a:cxn ang="0">
                      <a:pos x="200" y="311"/>
                    </a:cxn>
                    <a:cxn ang="0">
                      <a:pos x="200" y="0"/>
                    </a:cxn>
                    <a:cxn ang="0">
                      <a:pos x="0" y="12"/>
                    </a:cxn>
                    <a:cxn ang="0">
                      <a:pos x="0" y="231"/>
                    </a:cxn>
                  </a:cxnLst>
                  <a:rect l="0" t="0" r="r" b="b"/>
                  <a:pathLst>
                    <a:path w="200" h="927">
                      <a:moveTo>
                        <a:pt x="0" y="231"/>
                      </a:moveTo>
                      <a:cubicBezTo>
                        <a:pt x="0" y="345"/>
                        <a:pt x="0" y="458"/>
                        <a:pt x="0" y="572"/>
                      </a:cubicBezTo>
                      <a:cubicBezTo>
                        <a:pt x="0" y="690"/>
                        <a:pt x="0" y="809"/>
                        <a:pt x="0" y="927"/>
                      </a:cubicBezTo>
                      <a:cubicBezTo>
                        <a:pt x="37" y="925"/>
                        <a:pt x="74" y="923"/>
                        <a:pt x="111" y="921"/>
                      </a:cubicBezTo>
                      <a:cubicBezTo>
                        <a:pt x="130" y="920"/>
                        <a:pt x="148" y="919"/>
                        <a:pt x="167" y="918"/>
                      </a:cubicBezTo>
                      <a:cubicBezTo>
                        <a:pt x="176" y="917"/>
                        <a:pt x="184" y="917"/>
                        <a:pt x="193" y="916"/>
                      </a:cubicBezTo>
                      <a:cubicBezTo>
                        <a:pt x="195" y="916"/>
                        <a:pt x="198" y="916"/>
                        <a:pt x="200" y="916"/>
                      </a:cubicBezTo>
                      <a:cubicBezTo>
                        <a:pt x="200" y="914"/>
                        <a:pt x="200" y="911"/>
                        <a:pt x="200" y="909"/>
                      </a:cubicBezTo>
                      <a:cubicBezTo>
                        <a:pt x="200" y="904"/>
                        <a:pt x="200" y="899"/>
                        <a:pt x="200" y="894"/>
                      </a:cubicBezTo>
                      <a:cubicBezTo>
                        <a:pt x="200" y="822"/>
                        <a:pt x="200" y="751"/>
                        <a:pt x="200" y="679"/>
                      </a:cubicBezTo>
                      <a:cubicBezTo>
                        <a:pt x="200" y="556"/>
                        <a:pt x="200" y="434"/>
                        <a:pt x="200" y="311"/>
                      </a:cubicBezTo>
                      <a:cubicBezTo>
                        <a:pt x="200" y="208"/>
                        <a:pt x="200" y="104"/>
                        <a:pt x="200" y="0"/>
                      </a:cubicBezTo>
                      <a:cubicBezTo>
                        <a:pt x="133" y="4"/>
                        <a:pt x="67" y="8"/>
                        <a:pt x="0" y="12"/>
                      </a:cubicBezTo>
                      <a:cubicBezTo>
                        <a:pt x="0" y="85"/>
                        <a:pt x="0" y="158"/>
                        <a:pt x="0" y="23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13" name="Freeform 38"/>
                <p:cNvSpPr>
                  <a:spLocks/>
                </p:cNvSpPr>
                <p:nvPr/>
              </p:nvSpPr>
              <p:spPr bwMode="gray">
                <a:xfrm>
                  <a:off x="4079876" y="5797550"/>
                  <a:ext cx="55563" cy="260350"/>
                </a:xfrm>
                <a:custGeom>
                  <a:avLst/>
                  <a:gdLst/>
                  <a:ahLst/>
                  <a:cxnLst>
                    <a:cxn ang="0">
                      <a:pos x="0" y="206"/>
                    </a:cxn>
                    <a:cxn ang="0">
                      <a:pos x="0" y="538"/>
                    </a:cxn>
                    <a:cxn ang="0">
                      <a:pos x="0" y="740"/>
                    </a:cxn>
                    <a:cxn ang="0">
                      <a:pos x="0" y="847"/>
                    </a:cxn>
                    <a:cxn ang="0">
                      <a:pos x="0" y="903"/>
                    </a:cxn>
                    <a:cxn ang="0">
                      <a:pos x="0" y="916"/>
                    </a:cxn>
                    <a:cxn ang="0">
                      <a:pos x="13" y="917"/>
                    </a:cxn>
                    <a:cxn ang="0">
                      <a:pos x="42" y="919"/>
                    </a:cxn>
                    <a:cxn ang="0">
                      <a:pos x="200" y="928"/>
                    </a:cxn>
                    <a:cxn ang="0">
                      <a:pos x="200" y="513"/>
                    </a:cxn>
                    <a:cxn ang="0">
                      <a:pos x="200" y="160"/>
                    </a:cxn>
                    <a:cxn ang="0">
                      <a:pos x="200" y="12"/>
                    </a:cxn>
                    <a:cxn ang="0">
                      <a:pos x="0" y="0"/>
                    </a:cxn>
                    <a:cxn ang="0">
                      <a:pos x="0" y="206"/>
                    </a:cxn>
                  </a:cxnLst>
                  <a:rect l="0" t="0" r="r" b="b"/>
                  <a:pathLst>
                    <a:path w="200" h="928">
                      <a:moveTo>
                        <a:pt x="0" y="206"/>
                      </a:moveTo>
                      <a:cubicBezTo>
                        <a:pt x="0" y="317"/>
                        <a:pt x="0" y="428"/>
                        <a:pt x="0" y="538"/>
                      </a:cubicBezTo>
                      <a:cubicBezTo>
                        <a:pt x="0" y="605"/>
                        <a:pt x="0" y="673"/>
                        <a:pt x="0" y="740"/>
                      </a:cubicBezTo>
                      <a:cubicBezTo>
                        <a:pt x="0" y="776"/>
                        <a:pt x="0" y="811"/>
                        <a:pt x="0" y="847"/>
                      </a:cubicBezTo>
                      <a:cubicBezTo>
                        <a:pt x="0" y="866"/>
                        <a:pt x="0" y="884"/>
                        <a:pt x="0" y="903"/>
                      </a:cubicBezTo>
                      <a:cubicBezTo>
                        <a:pt x="0" y="907"/>
                        <a:pt x="0" y="912"/>
                        <a:pt x="0" y="916"/>
                      </a:cubicBezTo>
                      <a:cubicBezTo>
                        <a:pt x="4" y="916"/>
                        <a:pt x="9" y="917"/>
                        <a:pt x="13" y="917"/>
                      </a:cubicBezTo>
                      <a:cubicBezTo>
                        <a:pt x="23" y="917"/>
                        <a:pt x="32" y="918"/>
                        <a:pt x="42" y="919"/>
                      </a:cubicBezTo>
                      <a:cubicBezTo>
                        <a:pt x="95" y="922"/>
                        <a:pt x="147" y="925"/>
                        <a:pt x="200" y="928"/>
                      </a:cubicBezTo>
                      <a:cubicBezTo>
                        <a:pt x="200" y="789"/>
                        <a:pt x="200" y="651"/>
                        <a:pt x="200" y="513"/>
                      </a:cubicBezTo>
                      <a:cubicBezTo>
                        <a:pt x="200" y="395"/>
                        <a:pt x="200" y="278"/>
                        <a:pt x="200" y="160"/>
                      </a:cubicBezTo>
                      <a:cubicBezTo>
                        <a:pt x="200" y="111"/>
                        <a:pt x="200" y="62"/>
                        <a:pt x="200" y="12"/>
                      </a:cubicBezTo>
                      <a:cubicBezTo>
                        <a:pt x="133" y="8"/>
                        <a:pt x="67" y="4"/>
                        <a:pt x="0" y="0"/>
                      </a:cubicBezTo>
                      <a:cubicBezTo>
                        <a:pt x="0" y="69"/>
                        <a:pt x="0" y="138"/>
                        <a:pt x="0" y="20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214" name="Freeform 39"/>
                <p:cNvSpPr>
                  <a:spLocks/>
                </p:cNvSpPr>
                <p:nvPr/>
              </p:nvSpPr>
              <p:spPr bwMode="gray">
                <a:xfrm>
                  <a:off x="3043238" y="5645150"/>
                  <a:ext cx="131763" cy="265113"/>
                </a:xfrm>
                <a:custGeom>
                  <a:avLst/>
                  <a:gdLst/>
                  <a:ahLst/>
                  <a:cxnLst>
                    <a:cxn ang="0">
                      <a:pos x="96" y="330"/>
                    </a:cxn>
                    <a:cxn ang="0">
                      <a:pos x="16" y="673"/>
                    </a:cxn>
                    <a:cxn ang="0">
                      <a:pos x="1" y="877"/>
                    </a:cxn>
                    <a:cxn ang="0">
                      <a:pos x="1" y="890"/>
                    </a:cxn>
                    <a:cxn ang="0">
                      <a:pos x="3" y="895"/>
                    </a:cxn>
                    <a:cxn ang="0">
                      <a:pos x="9" y="897"/>
                    </a:cxn>
                    <a:cxn ang="0">
                      <a:pos x="36" y="904"/>
                    </a:cxn>
                    <a:cxn ang="0">
                      <a:pos x="88" y="919"/>
                    </a:cxn>
                    <a:cxn ang="0">
                      <a:pos x="194" y="949"/>
                    </a:cxn>
                    <a:cxn ang="0">
                      <a:pos x="201" y="951"/>
                    </a:cxn>
                    <a:cxn ang="0">
                      <a:pos x="237" y="564"/>
                    </a:cxn>
                    <a:cxn ang="0">
                      <a:pos x="360" y="229"/>
                    </a:cxn>
                    <a:cxn ang="0">
                      <a:pos x="473" y="61"/>
                    </a:cxn>
                    <a:cxn ang="0">
                      <a:pos x="268" y="0"/>
                    </a:cxn>
                    <a:cxn ang="0">
                      <a:pos x="96" y="330"/>
                    </a:cxn>
                  </a:cxnLst>
                  <a:rect l="0" t="0" r="r" b="b"/>
                  <a:pathLst>
                    <a:path w="473" h="951">
                      <a:moveTo>
                        <a:pt x="96" y="330"/>
                      </a:moveTo>
                      <a:cubicBezTo>
                        <a:pt x="57" y="441"/>
                        <a:pt x="31" y="557"/>
                        <a:pt x="16" y="673"/>
                      </a:cubicBezTo>
                      <a:cubicBezTo>
                        <a:pt x="7" y="741"/>
                        <a:pt x="3" y="809"/>
                        <a:pt x="1" y="877"/>
                      </a:cubicBezTo>
                      <a:cubicBezTo>
                        <a:pt x="1" y="881"/>
                        <a:pt x="1" y="885"/>
                        <a:pt x="1" y="890"/>
                      </a:cubicBezTo>
                      <a:cubicBezTo>
                        <a:pt x="1" y="893"/>
                        <a:pt x="0" y="894"/>
                        <a:pt x="3" y="895"/>
                      </a:cubicBezTo>
                      <a:cubicBezTo>
                        <a:pt x="5" y="895"/>
                        <a:pt x="7" y="896"/>
                        <a:pt x="9" y="897"/>
                      </a:cubicBezTo>
                      <a:cubicBezTo>
                        <a:pt x="18" y="899"/>
                        <a:pt x="27" y="902"/>
                        <a:pt x="36" y="904"/>
                      </a:cubicBezTo>
                      <a:cubicBezTo>
                        <a:pt x="53" y="909"/>
                        <a:pt x="71" y="914"/>
                        <a:pt x="88" y="919"/>
                      </a:cubicBezTo>
                      <a:cubicBezTo>
                        <a:pt x="123" y="929"/>
                        <a:pt x="159" y="939"/>
                        <a:pt x="194" y="949"/>
                      </a:cubicBezTo>
                      <a:cubicBezTo>
                        <a:pt x="196" y="949"/>
                        <a:pt x="199" y="950"/>
                        <a:pt x="201" y="951"/>
                      </a:cubicBezTo>
                      <a:cubicBezTo>
                        <a:pt x="199" y="821"/>
                        <a:pt x="210" y="691"/>
                        <a:pt x="237" y="564"/>
                      </a:cubicBezTo>
                      <a:cubicBezTo>
                        <a:pt x="263" y="447"/>
                        <a:pt x="303" y="334"/>
                        <a:pt x="360" y="229"/>
                      </a:cubicBezTo>
                      <a:cubicBezTo>
                        <a:pt x="393" y="169"/>
                        <a:pt x="430" y="113"/>
                        <a:pt x="473" y="61"/>
                      </a:cubicBezTo>
                      <a:cubicBezTo>
                        <a:pt x="405" y="42"/>
                        <a:pt x="336" y="22"/>
                        <a:pt x="268" y="0"/>
                      </a:cubicBezTo>
                      <a:cubicBezTo>
                        <a:pt x="195" y="101"/>
                        <a:pt x="138" y="213"/>
                        <a:pt x="96" y="330"/>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grpSp>
        </p:grpSp>
        <p:sp>
          <p:nvSpPr>
            <p:cNvPr id="215" name="Freihandform 214"/>
            <p:cNvSpPr/>
            <p:nvPr/>
          </p:nvSpPr>
          <p:spPr bwMode="gray">
            <a:xfrm>
              <a:off x="4190058" y="5497330"/>
              <a:ext cx="703174" cy="676640"/>
            </a:xfrm>
            <a:custGeom>
              <a:avLst/>
              <a:gdLst>
                <a:gd name="connsiteX0" fmla="*/ 6350 w 605790"/>
                <a:gd name="connsiteY0" fmla="*/ 144780 h 582930"/>
                <a:gd name="connsiteX1" fmla="*/ 158750 w 605790"/>
                <a:gd name="connsiteY1" fmla="*/ 83820 h 582930"/>
                <a:gd name="connsiteX2" fmla="*/ 135890 w 605790"/>
                <a:gd name="connsiteY2" fmla="*/ 22860 h 582930"/>
                <a:gd name="connsiteX3" fmla="*/ 234950 w 605790"/>
                <a:gd name="connsiteY3" fmla="*/ 106680 h 582930"/>
                <a:gd name="connsiteX4" fmla="*/ 349250 w 605790"/>
                <a:gd name="connsiteY4" fmla="*/ 7620 h 582930"/>
                <a:gd name="connsiteX5" fmla="*/ 372110 w 605790"/>
                <a:gd name="connsiteY5" fmla="*/ 152400 h 582930"/>
                <a:gd name="connsiteX6" fmla="*/ 585470 w 605790"/>
                <a:gd name="connsiteY6" fmla="*/ 144780 h 582930"/>
                <a:gd name="connsiteX7" fmla="*/ 494030 w 605790"/>
                <a:gd name="connsiteY7" fmla="*/ 220980 h 582930"/>
                <a:gd name="connsiteX8" fmla="*/ 554990 w 605790"/>
                <a:gd name="connsiteY8" fmla="*/ 373380 h 582930"/>
                <a:gd name="connsiteX9" fmla="*/ 577850 w 605790"/>
                <a:gd name="connsiteY9" fmla="*/ 373380 h 582930"/>
                <a:gd name="connsiteX10" fmla="*/ 440690 w 605790"/>
                <a:gd name="connsiteY10" fmla="*/ 358140 h 582930"/>
                <a:gd name="connsiteX11" fmla="*/ 417830 w 605790"/>
                <a:gd name="connsiteY11" fmla="*/ 472440 h 582930"/>
                <a:gd name="connsiteX12" fmla="*/ 326390 w 605790"/>
                <a:gd name="connsiteY12" fmla="*/ 365760 h 582930"/>
                <a:gd name="connsiteX13" fmla="*/ 196850 w 605790"/>
                <a:gd name="connsiteY13" fmla="*/ 579120 h 582930"/>
                <a:gd name="connsiteX14" fmla="*/ 227330 w 605790"/>
                <a:gd name="connsiteY14" fmla="*/ 342900 h 582930"/>
                <a:gd name="connsiteX15" fmla="*/ 21590 w 605790"/>
                <a:gd name="connsiteY15" fmla="*/ 304800 h 582930"/>
                <a:gd name="connsiteX16" fmla="*/ 120650 w 605790"/>
                <a:gd name="connsiteY16" fmla="*/ 213360 h 582930"/>
                <a:gd name="connsiteX17" fmla="*/ 6350 w 605790"/>
                <a:gd name="connsiteY17" fmla="*/ 144780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5790" h="582930">
                  <a:moveTo>
                    <a:pt x="6350" y="144780"/>
                  </a:moveTo>
                  <a:cubicBezTo>
                    <a:pt x="12700" y="123190"/>
                    <a:pt x="137160" y="104140"/>
                    <a:pt x="158750" y="83820"/>
                  </a:cubicBezTo>
                  <a:cubicBezTo>
                    <a:pt x="180340" y="63500"/>
                    <a:pt x="123190" y="19050"/>
                    <a:pt x="135890" y="22860"/>
                  </a:cubicBezTo>
                  <a:cubicBezTo>
                    <a:pt x="148590" y="26670"/>
                    <a:pt x="199390" y="109220"/>
                    <a:pt x="234950" y="106680"/>
                  </a:cubicBezTo>
                  <a:cubicBezTo>
                    <a:pt x="270510" y="104140"/>
                    <a:pt x="326390" y="0"/>
                    <a:pt x="349250" y="7620"/>
                  </a:cubicBezTo>
                  <a:cubicBezTo>
                    <a:pt x="372110" y="15240"/>
                    <a:pt x="332740" y="129540"/>
                    <a:pt x="372110" y="152400"/>
                  </a:cubicBezTo>
                  <a:cubicBezTo>
                    <a:pt x="411480" y="175260"/>
                    <a:pt x="565150" y="133350"/>
                    <a:pt x="585470" y="144780"/>
                  </a:cubicBezTo>
                  <a:cubicBezTo>
                    <a:pt x="605790" y="156210"/>
                    <a:pt x="499110" y="182880"/>
                    <a:pt x="494030" y="220980"/>
                  </a:cubicBezTo>
                  <a:cubicBezTo>
                    <a:pt x="488950" y="259080"/>
                    <a:pt x="541020" y="347980"/>
                    <a:pt x="554990" y="373380"/>
                  </a:cubicBezTo>
                  <a:cubicBezTo>
                    <a:pt x="568960" y="398780"/>
                    <a:pt x="596900" y="375920"/>
                    <a:pt x="577850" y="373380"/>
                  </a:cubicBezTo>
                  <a:cubicBezTo>
                    <a:pt x="558800" y="370840"/>
                    <a:pt x="467360" y="341630"/>
                    <a:pt x="440690" y="358140"/>
                  </a:cubicBezTo>
                  <a:cubicBezTo>
                    <a:pt x="414020" y="374650"/>
                    <a:pt x="436880" y="471170"/>
                    <a:pt x="417830" y="472440"/>
                  </a:cubicBezTo>
                  <a:cubicBezTo>
                    <a:pt x="398780" y="473710"/>
                    <a:pt x="363220" y="347980"/>
                    <a:pt x="326390" y="365760"/>
                  </a:cubicBezTo>
                  <a:cubicBezTo>
                    <a:pt x="289560" y="383540"/>
                    <a:pt x="213360" y="582930"/>
                    <a:pt x="196850" y="579120"/>
                  </a:cubicBezTo>
                  <a:cubicBezTo>
                    <a:pt x="180340" y="575310"/>
                    <a:pt x="256540" y="388620"/>
                    <a:pt x="227330" y="342900"/>
                  </a:cubicBezTo>
                  <a:cubicBezTo>
                    <a:pt x="198120" y="297180"/>
                    <a:pt x="39370" y="326390"/>
                    <a:pt x="21590" y="304800"/>
                  </a:cubicBezTo>
                  <a:cubicBezTo>
                    <a:pt x="3810" y="283210"/>
                    <a:pt x="116840" y="238760"/>
                    <a:pt x="120650" y="213360"/>
                  </a:cubicBezTo>
                  <a:cubicBezTo>
                    <a:pt x="124460" y="187960"/>
                    <a:pt x="0" y="166370"/>
                    <a:pt x="6350" y="144780"/>
                  </a:cubicBezTo>
                  <a:close/>
                </a:path>
              </a:pathLst>
            </a:cu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err="1" smtClean="0">
                <a:solidFill>
                  <a:prstClr val="white"/>
                </a:solidFill>
              </a:endParaRPr>
            </a:p>
          </p:txBody>
        </p:sp>
        <p:cxnSp>
          <p:nvCxnSpPr>
            <p:cNvPr id="216" name="Gerade Verbindung 215"/>
            <p:cNvCxnSpPr/>
            <p:nvPr/>
          </p:nvCxnSpPr>
          <p:spPr bwMode="gray">
            <a:xfrm flipV="1">
              <a:off x="4665837" y="4995492"/>
              <a:ext cx="316107" cy="46516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7" name="Gerade Verbindung 216"/>
            <p:cNvCxnSpPr/>
            <p:nvPr/>
          </p:nvCxnSpPr>
          <p:spPr bwMode="gray">
            <a:xfrm flipH="1" flipV="1">
              <a:off x="4160520" y="5257800"/>
              <a:ext cx="195942" cy="20286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8" name="Gerade Verbindung 217"/>
            <p:cNvCxnSpPr/>
            <p:nvPr/>
          </p:nvCxnSpPr>
          <p:spPr bwMode="gray">
            <a:xfrm>
              <a:off x="4981944" y="5924154"/>
              <a:ext cx="562164" cy="13374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9" name="Gerade Verbindung 218"/>
            <p:cNvCxnSpPr/>
            <p:nvPr/>
          </p:nvCxnSpPr>
          <p:spPr bwMode="gray">
            <a:xfrm flipH="1">
              <a:off x="3565894" y="5835650"/>
              <a:ext cx="618756" cy="8850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bwMode="gray">
            <a:xfrm>
              <a:off x="4432532" y="5748392"/>
              <a:ext cx="46170" cy="461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err="1" smtClean="0">
                <a:solidFill>
                  <a:prstClr val="white"/>
                </a:solidFill>
              </a:endParaRPr>
            </a:p>
          </p:txBody>
        </p:sp>
        <p:sp>
          <p:nvSpPr>
            <p:cNvPr id="222" name="Ellipse 221"/>
            <p:cNvSpPr/>
            <p:nvPr/>
          </p:nvSpPr>
          <p:spPr bwMode="gray">
            <a:xfrm>
              <a:off x="4572333" y="5748392"/>
              <a:ext cx="46170" cy="4617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err="1" smtClean="0">
                <a:solidFill>
                  <a:prstClr val="white"/>
                </a:solidFill>
              </a:endParaRPr>
            </a:p>
          </p:txBody>
        </p:sp>
        <p:sp>
          <p:nvSpPr>
            <p:cNvPr id="223" name="Textfeld 222"/>
            <p:cNvSpPr txBox="1"/>
            <p:nvPr/>
          </p:nvSpPr>
          <p:spPr bwMode="gray">
            <a:xfrm>
              <a:off x="3674254" y="4617132"/>
              <a:ext cx="1831061" cy="184666"/>
            </a:xfrm>
            <a:prstGeom prst="rect">
              <a:avLst/>
            </a:prstGeom>
            <a:solidFill>
              <a:srgbClr val="94509E"/>
            </a:solidFill>
          </p:spPr>
          <p:txBody>
            <a:bodyPr wrap="square" lIns="36000" tIns="0" rIns="36000" bIns="0" rtlCol="0" anchor="ctr" anchorCtr="0">
              <a:spAutoFit/>
            </a:bodyPr>
            <a:lstStyle/>
            <a:p>
              <a:pPr algn="ctr"/>
              <a:r>
                <a:rPr lang="de-DE" sz="1200" b="1" dirty="0" smtClean="0">
                  <a:solidFill>
                    <a:prstClr val="white"/>
                  </a:solidFill>
                  <a:cs typeface="Arial" pitchFamily="34" charset="0"/>
                </a:rPr>
                <a:t>1 PETA – BYTE / SEC</a:t>
              </a:r>
              <a:endParaRPr lang="de-DE" sz="1200" b="1" dirty="0">
                <a:solidFill>
                  <a:prstClr val="white"/>
                </a:solidFill>
                <a:cs typeface="Arial" pitchFamily="34" charset="0"/>
              </a:endParaRPr>
            </a:p>
          </p:txBody>
        </p:sp>
      </p:grpSp>
      <p:grpSp>
        <p:nvGrpSpPr>
          <p:cNvPr id="3" name="Gruppierung 2"/>
          <p:cNvGrpSpPr/>
          <p:nvPr/>
        </p:nvGrpSpPr>
        <p:grpSpPr>
          <a:xfrm>
            <a:off x="578753" y="977283"/>
            <a:ext cx="2628833" cy="2703745"/>
            <a:chOff x="141231" y="570482"/>
            <a:chExt cx="3304865" cy="3169686"/>
          </a:xfrm>
        </p:grpSpPr>
        <p:sp>
          <p:nvSpPr>
            <p:cNvPr id="76" name="Freeform 25"/>
            <p:cNvSpPr>
              <a:spLocks/>
            </p:cNvSpPr>
            <p:nvPr/>
          </p:nvSpPr>
          <p:spPr bwMode="gray">
            <a:xfrm>
              <a:off x="386572" y="3055902"/>
              <a:ext cx="365528" cy="76483"/>
            </a:xfrm>
            <a:custGeom>
              <a:avLst/>
              <a:gdLst>
                <a:gd name="T0" fmla="*/ 368 w 368"/>
                <a:gd name="T1" fmla="*/ 26 h 77"/>
                <a:gd name="T2" fmla="*/ 198 w 368"/>
                <a:gd name="T3" fmla="*/ 77 h 77"/>
                <a:gd name="T4" fmla="*/ 0 w 368"/>
                <a:gd name="T5" fmla="*/ 67 h 77"/>
                <a:gd name="T6" fmla="*/ 3 w 368"/>
                <a:gd name="T7" fmla="*/ 0 h 77"/>
                <a:gd name="T8" fmla="*/ 368 w 368"/>
                <a:gd name="T9" fmla="*/ 26 h 77"/>
              </a:gdLst>
              <a:ahLst/>
              <a:cxnLst>
                <a:cxn ang="0">
                  <a:pos x="T0" y="T1"/>
                </a:cxn>
                <a:cxn ang="0">
                  <a:pos x="T2" y="T3"/>
                </a:cxn>
                <a:cxn ang="0">
                  <a:pos x="T4" y="T5"/>
                </a:cxn>
                <a:cxn ang="0">
                  <a:pos x="T6" y="T7"/>
                </a:cxn>
                <a:cxn ang="0">
                  <a:pos x="T8" y="T9"/>
                </a:cxn>
              </a:cxnLst>
              <a:rect l="0" t="0" r="r" b="b"/>
              <a:pathLst>
                <a:path w="368" h="77">
                  <a:moveTo>
                    <a:pt x="368" y="26"/>
                  </a:moveTo>
                  <a:lnTo>
                    <a:pt x="198" y="77"/>
                  </a:lnTo>
                  <a:lnTo>
                    <a:pt x="0" y="67"/>
                  </a:lnTo>
                  <a:lnTo>
                    <a:pt x="3" y="0"/>
                  </a:lnTo>
                  <a:lnTo>
                    <a:pt x="368" y="26"/>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77" name="Freeform 26"/>
            <p:cNvSpPr>
              <a:spLocks/>
            </p:cNvSpPr>
            <p:nvPr/>
          </p:nvSpPr>
          <p:spPr bwMode="gray">
            <a:xfrm>
              <a:off x="262412" y="2655608"/>
              <a:ext cx="47678" cy="127141"/>
            </a:xfrm>
            <a:custGeom>
              <a:avLst/>
              <a:gdLst>
                <a:gd name="T0" fmla="*/ 6 w 15"/>
                <a:gd name="T1" fmla="*/ 39 h 40"/>
                <a:gd name="T2" fmla="*/ 12 w 15"/>
                <a:gd name="T3" fmla="*/ 23 h 40"/>
                <a:gd name="T4" fmla="*/ 15 w 15"/>
                <a:gd name="T5" fmla="*/ 17 h 40"/>
                <a:gd name="T6" fmla="*/ 7 w 15"/>
                <a:gd name="T7" fmla="*/ 0 h 40"/>
                <a:gd name="T8" fmla="*/ 1 w 15"/>
                <a:gd name="T9" fmla="*/ 28 h 40"/>
                <a:gd name="T10" fmla="*/ 1 w 15"/>
                <a:gd name="T11" fmla="*/ 39 h 40"/>
                <a:gd name="T12" fmla="*/ 6 w 15"/>
                <a:gd name="T13" fmla="*/ 39 h 40"/>
              </a:gdLst>
              <a:ahLst/>
              <a:cxnLst>
                <a:cxn ang="0">
                  <a:pos x="T0" y="T1"/>
                </a:cxn>
                <a:cxn ang="0">
                  <a:pos x="T2" y="T3"/>
                </a:cxn>
                <a:cxn ang="0">
                  <a:pos x="T4" y="T5"/>
                </a:cxn>
                <a:cxn ang="0">
                  <a:pos x="T6" y="T7"/>
                </a:cxn>
                <a:cxn ang="0">
                  <a:pos x="T8" y="T9"/>
                </a:cxn>
                <a:cxn ang="0">
                  <a:pos x="T10" y="T11"/>
                </a:cxn>
                <a:cxn ang="0">
                  <a:pos x="T12" y="T13"/>
                </a:cxn>
              </a:cxnLst>
              <a:rect l="0" t="0" r="r" b="b"/>
              <a:pathLst>
                <a:path w="15" h="40">
                  <a:moveTo>
                    <a:pt x="6" y="39"/>
                  </a:moveTo>
                  <a:cubicBezTo>
                    <a:pt x="6" y="39"/>
                    <a:pt x="10" y="26"/>
                    <a:pt x="12" y="23"/>
                  </a:cubicBezTo>
                  <a:cubicBezTo>
                    <a:pt x="13" y="19"/>
                    <a:pt x="15" y="17"/>
                    <a:pt x="15" y="17"/>
                  </a:cubicBezTo>
                  <a:cubicBezTo>
                    <a:pt x="7" y="0"/>
                    <a:pt x="7" y="0"/>
                    <a:pt x="7" y="0"/>
                  </a:cubicBezTo>
                  <a:cubicBezTo>
                    <a:pt x="7" y="0"/>
                    <a:pt x="1" y="22"/>
                    <a:pt x="1" y="28"/>
                  </a:cubicBezTo>
                  <a:cubicBezTo>
                    <a:pt x="0" y="34"/>
                    <a:pt x="0" y="38"/>
                    <a:pt x="1" y="39"/>
                  </a:cubicBezTo>
                  <a:cubicBezTo>
                    <a:pt x="2" y="40"/>
                    <a:pt x="6" y="40"/>
                    <a:pt x="6" y="39"/>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78" name="Freeform 27"/>
            <p:cNvSpPr>
              <a:spLocks/>
            </p:cNvSpPr>
            <p:nvPr/>
          </p:nvSpPr>
          <p:spPr bwMode="gray">
            <a:xfrm>
              <a:off x="141231" y="2343717"/>
              <a:ext cx="171838" cy="693313"/>
            </a:xfrm>
            <a:custGeom>
              <a:avLst/>
              <a:gdLst>
                <a:gd name="T0" fmla="*/ 12 w 54"/>
                <a:gd name="T1" fmla="*/ 0 h 218"/>
                <a:gd name="T2" fmla="*/ 9 w 54"/>
                <a:gd name="T3" fmla="*/ 2 h 218"/>
                <a:gd name="T4" fmla="*/ 5 w 54"/>
                <a:gd name="T5" fmla="*/ 2 h 218"/>
                <a:gd name="T6" fmla="*/ 0 w 54"/>
                <a:gd name="T7" fmla="*/ 6 h 218"/>
                <a:gd name="T8" fmla="*/ 2 w 54"/>
                <a:gd name="T9" fmla="*/ 9 h 218"/>
                <a:gd name="T10" fmla="*/ 3 w 54"/>
                <a:gd name="T11" fmla="*/ 10 h 218"/>
                <a:gd name="T12" fmla="*/ 8 w 54"/>
                <a:gd name="T13" fmla="*/ 25 h 218"/>
                <a:gd name="T14" fmla="*/ 19 w 54"/>
                <a:gd name="T15" fmla="*/ 78 h 218"/>
                <a:gd name="T16" fmla="*/ 32 w 54"/>
                <a:gd name="T17" fmla="*/ 113 h 218"/>
                <a:gd name="T18" fmla="*/ 36 w 54"/>
                <a:gd name="T19" fmla="*/ 127 h 218"/>
                <a:gd name="T20" fmla="*/ 40 w 54"/>
                <a:gd name="T21" fmla="*/ 169 h 218"/>
                <a:gd name="T22" fmla="*/ 29 w 54"/>
                <a:gd name="T23" fmla="*/ 201 h 218"/>
                <a:gd name="T24" fmla="*/ 17 w 54"/>
                <a:gd name="T25" fmla="*/ 216 h 218"/>
                <a:gd name="T26" fmla="*/ 16 w 54"/>
                <a:gd name="T27" fmla="*/ 218 h 218"/>
                <a:gd name="T28" fmla="*/ 41 w 54"/>
                <a:gd name="T29" fmla="*/ 204 h 218"/>
                <a:gd name="T30" fmla="*/ 54 w 54"/>
                <a:gd name="T31" fmla="*/ 170 h 218"/>
                <a:gd name="T32" fmla="*/ 50 w 54"/>
                <a:gd name="T33" fmla="*/ 147 h 218"/>
                <a:gd name="T34" fmla="*/ 47 w 54"/>
                <a:gd name="T35" fmla="*/ 136 h 218"/>
                <a:gd name="T36" fmla="*/ 49 w 54"/>
                <a:gd name="T37" fmla="*/ 125 h 218"/>
                <a:gd name="T38" fmla="*/ 33 w 54"/>
                <a:gd name="T39" fmla="*/ 97 h 218"/>
                <a:gd name="T40" fmla="*/ 19 w 54"/>
                <a:gd name="T41" fmla="*/ 38 h 218"/>
                <a:gd name="T42" fmla="*/ 18 w 54"/>
                <a:gd name="T43" fmla="*/ 7 h 218"/>
                <a:gd name="T44" fmla="*/ 12 w 54"/>
                <a:gd name="T45"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218">
                  <a:moveTo>
                    <a:pt x="12" y="0"/>
                  </a:moveTo>
                  <a:cubicBezTo>
                    <a:pt x="12" y="0"/>
                    <a:pt x="9" y="2"/>
                    <a:pt x="9" y="2"/>
                  </a:cubicBezTo>
                  <a:cubicBezTo>
                    <a:pt x="8" y="2"/>
                    <a:pt x="7" y="2"/>
                    <a:pt x="5" y="2"/>
                  </a:cubicBezTo>
                  <a:cubicBezTo>
                    <a:pt x="2" y="2"/>
                    <a:pt x="0" y="4"/>
                    <a:pt x="0" y="6"/>
                  </a:cubicBezTo>
                  <a:cubicBezTo>
                    <a:pt x="0" y="7"/>
                    <a:pt x="1" y="9"/>
                    <a:pt x="2" y="9"/>
                  </a:cubicBezTo>
                  <a:cubicBezTo>
                    <a:pt x="2" y="9"/>
                    <a:pt x="3" y="10"/>
                    <a:pt x="3" y="10"/>
                  </a:cubicBezTo>
                  <a:cubicBezTo>
                    <a:pt x="3" y="10"/>
                    <a:pt x="6" y="18"/>
                    <a:pt x="8" y="25"/>
                  </a:cubicBezTo>
                  <a:cubicBezTo>
                    <a:pt x="9" y="32"/>
                    <a:pt x="14" y="59"/>
                    <a:pt x="19" y="78"/>
                  </a:cubicBezTo>
                  <a:cubicBezTo>
                    <a:pt x="25" y="98"/>
                    <a:pt x="29" y="107"/>
                    <a:pt x="32" y="113"/>
                  </a:cubicBezTo>
                  <a:cubicBezTo>
                    <a:pt x="35" y="119"/>
                    <a:pt x="36" y="124"/>
                    <a:pt x="36" y="127"/>
                  </a:cubicBezTo>
                  <a:cubicBezTo>
                    <a:pt x="37" y="130"/>
                    <a:pt x="40" y="158"/>
                    <a:pt x="40" y="169"/>
                  </a:cubicBezTo>
                  <a:cubicBezTo>
                    <a:pt x="40" y="180"/>
                    <a:pt x="35" y="194"/>
                    <a:pt x="29" y="201"/>
                  </a:cubicBezTo>
                  <a:cubicBezTo>
                    <a:pt x="24" y="209"/>
                    <a:pt x="18" y="215"/>
                    <a:pt x="17" y="216"/>
                  </a:cubicBezTo>
                  <a:cubicBezTo>
                    <a:pt x="17" y="217"/>
                    <a:pt x="16" y="218"/>
                    <a:pt x="16" y="218"/>
                  </a:cubicBezTo>
                  <a:cubicBezTo>
                    <a:pt x="16" y="218"/>
                    <a:pt x="30" y="217"/>
                    <a:pt x="41" y="204"/>
                  </a:cubicBezTo>
                  <a:cubicBezTo>
                    <a:pt x="51" y="191"/>
                    <a:pt x="54" y="174"/>
                    <a:pt x="54" y="170"/>
                  </a:cubicBezTo>
                  <a:cubicBezTo>
                    <a:pt x="54" y="166"/>
                    <a:pt x="51" y="154"/>
                    <a:pt x="50" y="147"/>
                  </a:cubicBezTo>
                  <a:cubicBezTo>
                    <a:pt x="48" y="140"/>
                    <a:pt x="47" y="136"/>
                    <a:pt x="47" y="136"/>
                  </a:cubicBezTo>
                  <a:cubicBezTo>
                    <a:pt x="47" y="136"/>
                    <a:pt x="52" y="131"/>
                    <a:pt x="49" y="125"/>
                  </a:cubicBezTo>
                  <a:cubicBezTo>
                    <a:pt x="46" y="118"/>
                    <a:pt x="37" y="111"/>
                    <a:pt x="33" y="97"/>
                  </a:cubicBezTo>
                  <a:cubicBezTo>
                    <a:pt x="29" y="82"/>
                    <a:pt x="21" y="56"/>
                    <a:pt x="19" y="38"/>
                  </a:cubicBezTo>
                  <a:cubicBezTo>
                    <a:pt x="17" y="19"/>
                    <a:pt x="18" y="7"/>
                    <a:pt x="18" y="7"/>
                  </a:cubicBezTo>
                  <a:lnTo>
                    <a:pt x="12" y="0"/>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79" name="Freeform 28"/>
            <p:cNvSpPr>
              <a:spLocks/>
            </p:cNvSpPr>
            <p:nvPr/>
          </p:nvSpPr>
          <p:spPr bwMode="gray">
            <a:xfrm>
              <a:off x="214734" y="3018157"/>
              <a:ext cx="295006" cy="186738"/>
            </a:xfrm>
            <a:custGeom>
              <a:avLst/>
              <a:gdLst>
                <a:gd name="T0" fmla="*/ 93 w 93"/>
                <a:gd name="T1" fmla="*/ 56 h 59"/>
                <a:gd name="T2" fmla="*/ 91 w 93"/>
                <a:gd name="T3" fmla="*/ 58 h 59"/>
                <a:gd name="T4" fmla="*/ 75 w 93"/>
                <a:gd name="T5" fmla="*/ 58 h 59"/>
                <a:gd name="T6" fmla="*/ 69 w 93"/>
                <a:gd name="T7" fmla="*/ 56 h 59"/>
                <a:gd name="T8" fmla="*/ 68 w 93"/>
                <a:gd name="T9" fmla="*/ 54 h 59"/>
                <a:gd name="T10" fmla="*/ 32 w 93"/>
                <a:gd name="T11" fmla="*/ 45 h 59"/>
                <a:gd name="T12" fmla="*/ 11 w 93"/>
                <a:gd name="T13" fmla="*/ 27 h 59"/>
                <a:gd name="T14" fmla="*/ 0 w 93"/>
                <a:gd name="T15" fmla="*/ 11 h 59"/>
                <a:gd name="T16" fmla="*/ 14 w 93"/>
                <a:gd name="T17" fmla="*/ 0 h 59"/>
                <a:gd name="T18" fmla="*/ 23 w 93"/>
                <a:gd name="T19" fmla="*/ 4 h 59"/>
                <a:gd name="T20" fmla="*/ 52 w 93"/>
                <a:gd name="T21" fmla="*/ 19 h 59"/>
                <a:gd name="T22" fmla="*/ 74 w 93"/>
                <a:gd name="T23" fmla="*/ 23 h 59"/>
                <a:gd name="T24" fmla="*/ 74 w 93"/>
                <a:gd name="T25" fmla="*/ 35 h 59"/>
                <a:gd name="T26" fmla="*/ 54 w 93"/>
                <a:gd name="T27" fmla="*/ 33 h 59"/>
                <a:gd name="T28" fmla="*/ 35 w 93"/>
                <a:gd name="T29" fmla="*/ 27 h 59"/>
                <a:gd name="T30" fmla="*/ 34 w 93"/>
                <a:gd name="T31" fmla="*/ 30 h 59"/>
                <a:gd name="T32" fmla="*/ 50 w 93"/>
                <a:gd name="T33" fmla="*/ 37 h 59"/>
                <a:gd name="T34" fmla="*/ 73 w 93"/>
                <a:gd name="T35" fmla="*/ 38 h 59"/>
                <a:gd name="T36" fmla="*/ 80 w 93"/>
                <a:gd name="T37" fmla="*/ 39 h 59"/>
                <a:gd name="T38" fmla="*/ 93 w 93"/>
                <a:gd name="T39"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59">
                  <a:moveTo>
                    <a:pt x="93" y="56"/>
                  </a:moveTo>
                  <a:cubicBezTo>
                    <a:pt x="93" y="56"/>
                    <a:pt x="92" y="58"/>
                    <a:pt x="91" y="58"/>
                  </a:cubicBezTo>
                  <a:cubicBezTo>
                    <a:pt x="90" y="58"/>
                    <a:pt x="78" y="59"/>
                    <a:pt x="75" y="58"/>
                  </a:cubicBezTo>
                  <a:cubicBezTo>
                    <a:pt x="72" y="58"/>
                    <a:pt x="71" y="57"/>
                    <a:pt x="69" y="56"/>
                  </a:cubicBezTo>
                  <a:cubicBezTo>
                    <a:pt x="68" y="55"/>
                    <a:pt x="68" y="54"/>
                    <a:pt x="68" y="54"/>
                  </a:cubicBezTo>
                  <a:cubicBezTo>
                    <a:pt x="68" y="54"/>
                    <a:pt x="50" y="55"/>
                    <a:pt x="32" y="45"/>
                  </a:cubicBezTo>
                  <a:cubicBezTo>
                    <a:pt x="15" y="35"/>
                    <a:pt x="11" y="27"/>
                    <a:pt x="11" y="27"/>
                  </a:cubicBezTo>
                  <a:cubicBezTo>
                    <a:pt x="11" y="27"/>
                    <a:pt x="0" y="11"/>
                    <a:pt x="0" y="11"/>
                  </a:cubicBezTo>
                  <a:cubicBezTo>
                    <a:pt x="0" y="10"/>
                    <a:pt x="12" y="0"/>
                    <a:pt x="14" y="0"/>
                  </a:cubicBezTo>
                  <a:cubicBezTo>
                    <a:pt x="15" y="0"/>
                    <a:pt x="20" y="2"/>
                    <a:pt x="23" y="4"/>
                  </a:cubicBezTo>
                  <a:cubicBezTo>
                    <a:pt x="27" y="6"/>
                    <a:pt x="39" y="15"/>
                    <a:pt x="52" y="19"/>
                  </a:cubicBezTo>
                  <a:cubicBezTo>
                    <a:pt x="66" y="23"/>
                    <a:pt x="74" y="23"/>
                    <a:pt x="74" y="23"/>
                  </a:cubicBezTo>
                  <a:cubicBezTo>
                    <a:pt x="74" y="35"/>
                    <a:pt x="74" y="35"/>
                    <a:pt x="74" y="35"/>
                  </a:cubicBezTo>
                  <a:cubicBezTo>
                    <a:pt x="74" y="35"/>
                    <a:pt x="60" y="34"/>
                    <a:pt x="54" y="33"/>
                  </a:cubicBezTo>
                  <a:cubicBezTo>
                    <a:pt x="48" y="31"/>
                    <a:pt x="37" y="27"/>
                    <a:pt x="35" y="27"/>
                  </a:cubicBezTo>
                  <a:cubicBezTo>
                    <a:pt x="34" y="27"/>
                    <a:pt x="33" y="29"/>
                    <a:pt x="34" y="30"/>
                  </a:cubicBezTo>
                  <a:cubicBezTo>
                    <a:pt x="35" y="31"/>
                    <a:pt x="41" y="34"/>
                    <a:pt x="50" y="37"/>
                  </a:cubicBezTo>
                  <a:cubicBezTo>
                    <a:pt x="60" y="39"/>
                    <a:pt x="73" y="38"/>
                    <a:pt x="73" y="38"/>
                  </a:cubicBezTo>
                  <a:cubicBezTo>
                    <a:pt x="80" y="39"/>
                    <a:pt x="80" y="39"/>
                    <a:pt x="80" y="39"/>
                  </a:cubicBezTo>
                  <a:lnTo>
                    <a:pt x="93" y="56"/>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0" name="Freeform 29"/>
            <p:cNvSpPr>
              <a:spLocks/>
            </p:cNvSpPr>
            <p:nvPr/>
          </p:nvSpPr>
          <p:spPr bwMode="gray">
            <a:xfrm>
              <a:off x="554437" y="3421431"/>
              <a:ext cx="50658" cy="37745"/>
            </a:xfrm>
            <a:custGeom>
              <a:avLst/>
              <a:gdLst>
                <a:gd name="T0" fmla="*/ 16 w 16"/>
                <a:gd name="T1" fmla="*/ 3 h 12"/>
                <a:gd name="T2" fmla="*/ 10 w 16"/>
                <a:gd name="T3" fmla="*/ 9 h 12"/>
                <a:gd name="T4" fmla="*/ 0 w 16"/>
                <a:gd name="T5" fmla="*/ 12 h 12"/>
                <a:gd name="T6" fmla="*/ 4 w 16"/>
                <a:gd name="T7" fmla="*/ 3 h 12"/>
                <a:gd name="T8" fmla="*/ 11 w 16"/>
                <a:gd name="T9" fmla="*/ 0 h 12"/>
                <a:gd name="T10" fmla="*/ 16 w 16"/>
                <a:gd name="T11" fmla="*/ 3 h 12"/>
              </a:gdLst>
              <a:ahLst/>
              <a:cxnLst>
                <a:cxn ang="0">
                  <a:pos x="T0" y="T1"/>
                </a:cxn>
                <a:cxn ang="0">
                  <a:pos x="T2" y="T3"/>
                </a:cxn>
                <a:cxn ang="0">
                  <a:pos x="T4" y="T5"/>
                </a:cxn>
                <a:cxn ang="0">
                  <a:pos x="T6" y="T7"/>
                </a:cxn>
                <a:cxn ang="0">
                  <a:pos x="T8" y="T9"/>
                </a:cxn>
                <a:cxn ang="0">
                  <a:pos x="T10" y="T11"/>
                </a:cxn>
              </a:cxnLst>
              <a:rect l="0" t="0" r="r" b="b"/>
              <a:pathLst>
                <a:path w="16" h="12">
                  <a:moveTo>
                    <a:pt x="16" y="3"/>
                  </a:moveTo>
                  <a:cubicBezTo>
                    <a:pt x="16" y="3"/>
                    <a:pt x="13" y="7"/>
                    <a:pt x="10" y="9"/>
                  </a:cubicBezTo>
                  <a:cubicBezTo>
                    <a:pt x="7" y="11"/>
                    <a:pt x="0" y="12"/>
                    <a:pt x="0" y="12"/>
                  </a:cubicBezTo>
                  <a:cubicBezTo>
                    <a:pt x="0" y="12"/>
                    <a:pt x="2" y="5"/>
                    <a:pt x="4" y="3"/>
                  </a:cubicBezTo>
                  <a:cubicBezTo>
                    <a:pt x="6" y="1"/>
                    <a:pt x="8" y="0"/>
                    <a:pt x="11" y="0"/>
                  </a:cubicBezTo>
                  <a:cubicBezTo>
                    <a:pt x="13" y="0"/>
                    <a:pt x="16" y="3"/>
                    <a:pt x="16" y="3"/>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1" name="Freeform 30"/>
            <p:cNvSpPr>
              <a:spLocks/>
            </p:cNvSpPr>
            <p:nvPr/>
          </p:nvSpPr>
          <p:spPr bwMode="gray">
            <a:xfrm>
              <a:off x="538545" y="3421431"/>
              <a:ext cx="50658" cy="105288"/>
            </a:xfrm>
            <a:custGeom>
              <a:avLst/>
              <a:gdLst>
                <a:gd name="T0" fmla="*/ 16 w 16"/>
                <a:gd name="T1" fmla="*/ 1 h 33"/>
                <a:gd name="T2" fmla="*/ 16 w 16"/>
                <a:gd name="T3" fmla="*/ 30 h 33"/>
                <a:gd name="T4" fmla="*/ 8 w 16"/>
                <a:gd name="T5" fmla="*/ 33 h 33"/>
                <a:gd name="T6" fmla="*/ 0 w 16"/>
                <a:gd name="T7" fmla="*/ 30 h 33"/>
                <a:gd name="T8" fmla="*/ 0 w 16"/>
                <a:gd name="T9" fmla="*/ 1 h 33"/>
                <a:gd name="T10" fmla="*/ 8 w 16"/>
                <a:gd name="T11" fmla="*/ 0 h 33"/>
                <a:gd name="T12" fmla="*/ 16 w 16"/>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6" y="1"/>
                  </a:moveTo>
                  <a:cubicBezTo>
                    <a:pt x="16" y="1"/>
                    <a:pt x="16" y="28"/>
                    <a:pt x="16" y="30"/>
                  </a:cubicBezTo>
                  <a:cubicBezTo>
                    <a:pt x="16" y="31"/>
                    <a:pt x="13" y="33"/>
                    <a:pt x="8" y="33"/>
                  </a:cubicBezTo>
                  <a:cubicBezTo>
                    <a:pt x="3" y="33"/>
                    <a:pt x="0" y="31"/>
                    <a:pt x="0" y="30"/>
                  </a:cubicBezTo>
                  <a:cubicBezTo>
                    <a:pt x="0" y="29"/>
                    <a:pt x="0" y="1"/>
                    <a:pt x="0" y="1"/>
                  </a:cubicBezTo>
                  <a:cubicBezTo>
                    <a:pt x="0" y="1"/>
                    <a:pt x="2" y="0"/>
                    <a:pt x="8" y="0"/>
                  </a:cubicBezTo>
                  <a:cubicBezTo>
                    <a:pt x="13" y="0"/>
                    <a:pt x="16" y="1"/>
                    <a:pt x="16"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2" name="Freeform 31"/>
            <p:cNvSpPr>
              <a:spLocks/>
            </p:cNvSpPr>
            <p:nvPr/>
          </p:nvSpPr>
          <p:spPr bwMode="gray">
            <a:xfrm>
              <a:off x="892154" y="3519767"/>
              <a:ext cx="104295" cy="114228"/>
            </a:xfrm>
            <a:custGeom>
              <a:avLst/>
              <a:gdLst>
                <a:gd name="T0" fmla="*/ 25 w 33"/>
                <a:gd name="T1" fmla="*/ 30 h 36"/>
                <a:gd name="T2" fmla="*/ 15 w 33"/>
                <a:gd name="T3" fmla="*/ 36 h 36"/>
                <a:gd name="T4" fmla="*/ 2 w 33"/>
                <a:gd name="T5" fmla="*/ 24 h 36"/>
                <a:gd name="T6" fmla="*/ 3 w 33"/>
                <a:gd name="T7" fmla="*/ 14 h 36"/>
                <a:gd name="T8" fmla="*/ 2 w 33"/>
                <a:gd name="T9" fmla="*/ 7 h 36"/>
                <a:gd name="T10" fmla="*/ 3 w 33"/>
                <a:gd name="T11" fmla="*/ 2 h 36"/>
                <a:gd name="T12" fmla="*/ 12 w 33"/>
                <a:gd name="T13" fmla="*/ 1 h 36"/>
                <a:gd name="T14" fmla="*/ 17 w 33"/>
                <a:gd name="T15" fmla="*/ 5 h 36"/>
                <a:gd name="T16" fmla="*/ 27 w 33"/>
                <a:gd name="T17" fmla="*/ 8 h 36"/>
                <a:gd name="T18" fmla="*/ 32 w 33"/>
                <a:gd name="T19" fmla="*/ 23 h 36"/>
                <a:gd name="T20" fmla="*/ 25 w 33"/>
                <a:gd name="T2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6">
                  <a:moveTo>
                    <a:pt x="25" y="30"/>
                  </a:moveTo>
                  <a:cubicBezTo>
                    <a:pt x="25" y="30"/>
                    <a:pt x="22" y="36"/>
                    <a:pt x="15" y="36"/>
                  </a:cubicBezTo>
                  <a:cubicBezTo>
                    <a:pt x="9" y="36"/>
                    <a:pt x="3" y="31"/>
                    <a:pt x="2" y="24"/>
                  </a:cubicBezTo>
                  <a:cubicBezTo>
                    <a:pt x="0" y="17"/>
                    <a:pt x="3" y="14"/>
                    <a:pt x="3" y="14"/>
                  </a:cubicBezTo>
                  <a:cubicBezTo>
                    <a:pt x="3" y="14"/>
                    <a:pt x="2" y="9"/>
                    <a:pt x="2" y="7"/>
                  </a:cubicBezTo>
                  <a:cubicBezTo>
                    <a:pt x="2" y="5"/>
                    <a:pt x="2" y="3"/>
                    <a:pt x="3" y="2"/>
                  </a:cubicBezTo>
                  <a:cubicBezTo>
                    <a:pt x="4" y="1"/>
                    <a:pt x="8" y="0"/>
                    <a:pt x="12" y="1"/>
                  </a:cubicBezTo>
                  <a:cubicBezTo>
                    <a:pt x="16" y="3"/>
                    <a:pt x="17" y="5"/>
                    <a:pt x="17" y="5"/>
                  </a:cubicBezTo>
                  <a:cubicBezTo>
                    <a:pt x="17" y="5"/>
                    <a:pt x="22" y="5"/>
                    <a:pt x="27" y="8"/>
                  </a:cubicBezTo>
                  <a:cubicBezTo>
                    <a:pt x="32" y="12"/>
                    <a:pt x="33" y="19"/>
                    <a:pt x="32" y="23"/>
                  </a:cubicBezTo>
                  <a:cubicBezTo>
                    <a:pt x="31" y="27"/>
                    <a:pt x="28" y="29"/>
                    <a:pt x="25" y="3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3" name="Freeform 32"/>
            <p:cNvSpPr>
              <a:spLocks/>
            </p:cNvSpPr>
            <p:nvPr/>
          </p:nvSpPr>
          <p:spPr bwMode="gray">
            <a:xfrm>
              <a:off x="792825" y="3360841"/>
              <a:ext cx="86416" cy="95355"/>
            </a:xfrm>
            <a:custGeom>
              <a:avLst/>
              <a:gdLst>
                <a:gd name="T0" fmla="*/ 15 w 27"/>
                <a:gd name="T1" fmla="*/ 2 h 30"/>
                <a:gd name="T2" fmla="*/ 16 w 27"/>
                <a:gd name="T3" fmla="*/ 4 h 30"/>
                <a:gd name="T4" fmla="*/ 16 w 27"/>
                <a:gd name="T5" fmla="*/ 5 h 30"/>
                <a:gd name="T6" fmla="*/ 24 w 27"/>
                <a:gd name="T7" fmla="*/ 11 h 30"/>
                <a:gd name="T8" fmla="*/ 24 w 27"/>
                <a:gd name="T9" fmla="*/ 26 h 30"/>
                <a:gd name="T10" fmla="*/ 18 w 27"/>
                <a:gd name="T11" fmla="*/ 28 h 30"/>
                <a:gd name="T12" fmla="*/ 15 w 27"/>
                <a:gd name="T13" fmla="*/ 26 h 30"/>
                <a:gd name="T14" fmla="*/ 13 w 27"/>
                <a:gd name="T15" fmla="*/ 29 h 30"/>
                <a:gd name="T16" fmla="*/ 9 w 27"/>
                <a:gd name="T17" fmla="*/ 30 h 30"/>
                <a:gd name="T18" fmla="*/ 2 w 27"/>
                <a:gd name="T19" fmla="*/ 24 h 30"/>
                <a:gd name="T20" fmla="*/ 1 w 27"/>
                <a:gd name="T21" fmla="*/ 10 h 30"/>
                <a:gd name="T22" fmla="*/ 3 w 27"/>
                <a:gd name="T23" fmla="*/ 7 h 30"/>
                <a:gd name="T24" fmla="*/ 2 w 27"/>
                <a:gd name="T25" fmla="*/ 5 h 30"/>
                <a:gd name="T26" fmla="*/ 5 w 27"/>
                <a:gd name="T27" fmla="*/ 1 h 30"/>
                <a:gd name="T28" fmla="*/ 15 w 27"/>
                <a:gd name="T29"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0">
                  <a:moveTo>
                    <a:pt x="15" y="2"/>
                  </a:moveTo>
                  <a:cubicBezTo>
                    <a:pt x="15" y="2"/>
                    <a:pt x="16" y="3"/>
                    <a:pt x="16" y="4"/>
                  </a:cubicBezTo>
                  <a:cubicBezTo>
                    <a:pt x="16" y="4"/>
                    <a:pt x="16" y="5"/>
                    <a:pt x="16" y="5"/>
                  </a:cubicBezTo>
                  <a:cubicBezTo>
                    <a:pt x="16" y="5"/>
                    <a:pt x="21" y="4"/>
                    <a:pt x="24" y="11"/>
                  </a:cubicBezTo>
                  <a:cubicBezTo>
                    <a:pt x="27" y="18"/>
                    <a:pt x="25" y="25"/>
                    <a:pt x="24" y="26"/>
                  </a:cubicBezTo>
                  <a:cubicBezTo>
                    <a:pt x="22" y="28"/>
                    <a:pt x="19" y="28"/>
                    <a:pt x="18" y="28"/>
                  </a:cubicBezTo>
                  <a:cubicBezTo>
                    <a:pt x="17" y="28"/>
                    <a:pt x="15" y="26"/>
                    <a:pt x="15" y="26"/>
                  </a:cubicBezTo>
                  <a:cubicBezTo>
                    <a:pt x="15" y="26"/>
                    <a:pt x="14" y="29"/>
                    <a:pt x="13" y="29"/>
                  </a:cubicBezTo>
                  <a:cubicBezTo>
                    <a:pt x="12" y="30"/>
                    <a:pt x="10" y="30"/>
                    <a:pt x="9" y="30"/>
                  </a:cubicBezTo>
                  <a:cubicBezTo>
                    <a:pt x="8" y="30"/>
                    <a:pt x="4" y="29"/>
                    <a:pt x="2" y="24"/>
                  </a:cubicBezTo>
                  <a:cubicBezTo>
                    <a:pt x="0" y="18"/>
                    <a:pt x="1" y="12"/>
                    <a:pt x="1" y="10"/>
                  </a:cubicBezTo>
                  <a:cubicBezTo>
                    <a:pt x="2" y="8"/>
                    <a:pt x="3" y="7"/>
                    <a:pt x="3" y="7"/>
                  </a:cubicBezTo>
                  <a:cubicBezTo>
                    <a:pt x="3" y="7"/>
                    <a:pt x="2" y="6"/>
                    <a:pt x="2" y="5"/>
                  </a:cubicBezTo>
                  <a:cubicBezTo>
                    <a:pt x="2" y="3"/>
                    <a:pt x="2" y="2"/>
                    <a:pt x="5" y="1"/>
                  </a:cubicBezTo>
                  <a:cubicBezTo>
                    <a:pt x="8" y="0"/>
                    <a:pt x="13" y="1"/>
                    <a:pt x="15" y="2"/>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4" name="Freeform 33"/>
            <p:cNvSpPr>
              <a:spLocks/>
            </p:cNvSpPr>
            <p:nvPr/>
          </p:nvSpPr>
          <p:spPr bwMode="gray">
            <a:xfrm>
              <a:off x="395512" y="3336008"/>
              <a:ext cx="60591" cy="75490"/>
            </a:xfrm>
            <a:custGeom>
              <a:avLst/>
              <a:gdLst>
                <a:gd name="T0" fmla="*/ 3 w 19"/>
                <a:gd name="T1" fmla="*/ 1 h 24"/>
                <a:gd name="T2" fmla="*/ 3 w 19"/>
                <a:gd name="T3" fmla="*/ 4 h 24"/>
                <a:gd name="T4" fmla="*/ 3 w 19"/>
                <a:gd name="T5" fmla="*/ 7 h 24"/>
                <a:gd name="T6" fmla="*/ 1 w 19"/>
                <a:gd name="T7" fmla="*/ 12 h 24"/>
                <a:gd name="T8" fmla="*/ 5 w 19"/>
                <a:gd name="T9" fmla="*/ 23 h 24"/>
                <a:gd name="T10" fmla="*/ 11 w 19"/>
                <a:gd name="T11" fmla="*/ 21 h 24"/>
                <a:gd name="T12" fmla="*/ 14 w 19"/>
                <a:gd name="T13" fmla="*/ 22 h 24"/>
                <a:gd name="T14" fmla="*/ 18 w 19"/>
                <a:gd name="T15" fmla="*/ 17 h 24"/>
                <a:gd name="T16" fmla="*/ 17 w 19"/>
                <a:gd name="T17" fmla="*/ 8 h 24"/>
                <a:gd name="T18" fmla="*/ 13 w 19"/>
                <a:gd name="T19" fmla="*/ 5 h 24"/>
                <a:gd name="T20" fmla="*/ 13 w 19"/>
                <a:gd name="T21" fmla="*/ 2 h 24"/>
                <a:gd name="T22" fmla="*/ 8 w 19"/>
                <a:gd name="T23" fmla="*/ 0 h 24"/>
                <a:gd name="T24" fmla="*/ 3 w 19"/>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4">
                  <a:moveTo>
                    <a:pt x="3" y="1"/>
                  </a:moveTo>
                  <a:cubicBezTo>
                    <a:pt x="3" y="1"/>
                    <a:pt x="3" y="3"/>
                    <a:pt x="3" y="4"/>
                  </a:cubicBezTo>
                  <a:cubicBezTo>
                    <a:pt x="3" y="5"/>
                    <a:pt x="3" y="7"/>
                    <a:pt x="3" y="7"/>
                  </a:cubicBezTo>
                  <a:cubicBezTo>
                    <a:pt x="3" y="7"/>
                    <a:pt x="1" y="9"/>
                    <a:pt x="1" y="12"/>
                  </a:cubicBezTo>
                  <a:cubicBezTo>
                    <a:pt x="0" y="15"/>
                    <a:pt x="1" y="22"/>
                    <a:pt x="5" y="23"/>
                  </a:cubicBezTo>
                  <a:cubicBezTo>
                    <a:pt x="10" y="24"/>
                    <a:pt x="11" y="21"/>
                    <a:pt x="11" y="21"/>
                  </a:cubicBezTo>
                  <a:cubicBezTo>
                    <a:pt x="11" y="21"/>
                    <a:pt x="12" y="22"/>
                    <a:pt x="14" y="22"/>
                  </a:cubicBezTo>
                  <a:cubicBezTo>
                    <a:pt x="17" y="22"/>
                    <a:pt x="18" y="20"/>
                    <a:pt x="18" y="17"/>
                  </a:cubicBezTo>
                  <a:cubicBezTo>
                    <a:pt x="19" y="15"/>
                    <a:pt x="18" y="11"/>
                    <a:pt x="17" y="8"/>
                  </a:cubicBezTo>
                  <a:cubicBezTo>
                    <a:pt x="15" y="6"/>
                    <a:pt x="13" y="5"/>
                    <a:pt x="13" y="5"/>
                  </a:cubicBezTo>
                  <a:cubicBezTo>
                    <a:pt x="13" y="5"/>
                    <a:pt x="13" y="3"/>
                    <a:pt x="13" y="2"/>
                  </a:cubicBezTo>
                  <a:cubicBezTo>
                    <a:pt x="12" y="1"/>
                    <a:pt x="11" y="0"/>
                    <a:pt x="8" y="0"/>
                  </a:cubicBezTo>
                  <a:cubicBezTo>
                    <a:pt x="6" y="0"/>
                    <a:pt x="4" y="0"/>
                    <a:pt x="3"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5" name="Freeform 34"/>
            <p:cNvSpPr>
              <a:spLocks/>
            </p:cNvSpPr>
            <p:nvPr/>
          </p:nvSpPr>
          <p:spPr bwMode="gray">
            <a:xfrm>
              <a:off x="141231" y="3463149"/>
              <a:ext cx="95355" cy="107275"/>
            </a:xfrm>
            <a:custGeom>
              <a:avLst/>
              <a:gdLst>
                <a:gd name="T0" fmla="*/ 4 w 30"/>
                <a:gd name="T1" fmla="*/ 2 h 34"/>
                <a:gd name="T2" fmla="*/ 3 w 30"/>
                <a:gd name="T3" fmla="*/ 7 h 34"/>
                <a:gd name="T4" fmla="*/ 4 w 30"/>
                <a:gd name="T5" fmla="*/ 11 h 34"/>
                <a:gd name="T6" fmla="*/ 3 w 30"/>
                <a:gd name="T7" fmla="*/ 23 h 34"/>
                <a:gd name="T8" fmla="*/ 12 w 30"/>
                <a:gd name="T9" fmla="*/ 34 h 34"/>
                <a:gd name="T10" fmla="*/ 17 w 30"/>
                <a:gd name="T11" fmla="*/ 32 h 34"/>
                <a:gd name="T12" fmla="*/ 18 w 30"/>
                <a:gd name="T13" fmla="*/ 29 h 34"/>
                <a:gd name="T14" fmla="*/ 22 w 30"/>
                <a:gd name="T15" fmla="*/ 31 h 34"/>
                <a:gd name="T16" fmla="*/ 29 w 30"/>
                <a:gd name="T17" fmla="*/ 27 h 34"/>
                <a:gd name="T18" fmla="*/ 27 w 30"/>
                <a:gd name="T19" fmla="*/ 12 h 34"/>
                <a:gd name="T20" fmla="*/ 19 w 30"/>
                <a:gd name="T21" fmla="*/ 5 h 34"/>
                <a:gd name="T22" fmla="*/ 19 w 30"/>
                <a:gd name="T23" fmla="*/ 3 h 34"/>
                <a:gd name="T24" fmla="*/ 13 w 30"/>
                <a:gd name="T25" fmla="*/ 0 h 34"/>
                <a:gd name="T26" fmla="*/ 4 w 30"/>
                <a:gd name="T2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4">
                  <a:moveTo>
                    <a:pt x="4" y="2"/>
                  </a:moveTo>
                  <a:cubicBezTo>
                    <a:pt x="4" y="2"/>
                    <a:pt x="3" y="4"/>
                    <a:pt x="3" y="7"/>
                  </a:cubicBezTo>
                  <a:cubicBezTo>
                    <a:pt x="3" y="9"/>
                    <a:pt x="4" y="11"/>
                    <a:pt x="4" y="11"/>
                  </a:cubicBezTo>
                  <a:cubicBezTo>
                    <a:pt x="4" y="11"/>
                    <a:pt x="0" y="14"/>
                    <a:pt x="3" y="23"/>
                  </a:cubicBezTo>
                  <a:cubicBezTo>
                    <a:pt x="5" y="31"/>
                    <a:pt x="9" y="34"/>
                    <a:pt x="12" y="34"/>
                  </a:cubicBezTo>
                  <a:cubicBezTo>
                    <a:pt x="15" y="34"/>
                    <a:pt x="17" y="33"/>
                    <a:pt x="17" y="32"/>
                  </a:cubicBezTo>
                  <a:cubicBezTo>
                    <a:pt x="18" y="30"/>
                    <a:pt x="18" y="29"/>
                    <a:pt x="18" y="29"/>
                  </a:cubicBezTo>
                  <a:cubicBezTo>
                    <a:pt x="18" y="29"/>
                    <a:pt x="20" y="31"/>
                    <a:pt x="22" y="31"/>
                  </a:cubicBezTo>
                  <a:cubicBezTo>
                    <a:pt x="24" y="31"/>
                    <a:pt x="27" y="31"/>
                    <a:pt x="29" y="27"/>
                  </a:cubicBezTo>
                  <a:cubicBezTo>
                    <a:pt x="30" y="23"/>
                    <a:pt x="30" y="18"/>
                    <a:pt x="27" y="12"/>
                  </a:cubicBezTo>
                  <a:cubicBezTo>
                    <a:pt x="25" y="6"/>
                    <a:pt x="19" y="5"/>
                    <a:pt x="19" y="5"/>
                  </a:cubicBezTo>
                  <a:cubicBezTo>
                    <a:pt x="19" y="5"/>
                    <a:pt x="19" y="4"/>
                    <a:pt x="19" y="3"/>
                  </a:cubicBezTo>
                  <a:cubicBezTo>
                    <a:pt x="19" y="3"/>
                    <a:pt x="18" y="1"/>
                    <a:pt x="13" y="0"/>
                  </a:cubicBezTo>
                  <a:cubicBezTo>
                    <a:pt x="9" y="0"/>
                    <a:pt x="5" y="1"/>
                    <a:pt x="4" y="2"/>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6" name="Freeform 35"/>
            <p:cNvSpPr>
              <a:spLocks/>
            </p:cNvSpPr>
            <p:nvPr/>
          </p:nvSpPr>
          <p:spPr bwMode="gray">
            <a:xfrm>
              <a:off x="440209" y="3618898"/>
              <a:ext cx="107076" cy="98410"/>
            </a:xfrm>
            <a:custGeom>
              <a:avLst/>
              <a:gdLst/>
              <a:ahLst/>
              <a:cxnLst/>
              <a:rect l="l" t="t" r="r" b="b"/>
              <a:pathLst>
                <a:path w="107076" h="98410">
                  <a:moveTo>
                    <a:pt x="30593" y="1"/>
                  </a:moveTo>
                  <a:cubicBezTo>
                    <a:pt x="36553" y="0"/>
                    <a:pt x="42910" y="798"/>
                    <a:pt x="47678" y="2392"/>
                  </a:cubicBezTo>
                  <a:lnTo>
                    <a:pt x="56021" y="6777"/>
                  </a:lnTo>
                  <a:cubicBezTo>
                    <a:pt x="57213" y="7973"/>
                    <a:pt x="57213" y="8770"/>
                    <a:pt x="57213" y="8770"/>
                  </a:cubicBezTo>
                  <a:cubicBezTo>
                    <a:pt x="57237" y="8766"/>
                    <a:pt x="73120" y="5595"/>
                    <a:pt x="92177" y="24715"/>
                  </a:cubicBezTo>
                  <a:cubicBezTo>
                    <a:pt x="108070" y="40660"/>
                    <a:pt x="111248" y="72550"/>
                    <a:pt x="101713" y="88495"/>
                  </a:cubicBezTo>
                  <a:lnTo>
                    <a:pt x="88641" y="98410"/>
                  </a:lnTo>
                  <a:lnTo>
                    <a:pt x="14246" y="98410"/>
                  </a:lnTo>
                  <a:cubicBezTo>
                    <a:pt x="4966" y="86789"/>
                    <a:pt x="0" y="71896"/>
                    <a:pt x="0" y="62983"/>
                  </a:cubicBezTo>
                  <a:cubicBezTo>
                    <a:pt x="0" y="50227"/>
                    <a:pt x="6357" y="37471"/>
                    <a:pt x="6357" y="37471"/>
                  </a:cubicBezTo>
                  <a:cubicBezTo>
                    <a:pt x="6357" y="37452"/>
                    <a:pt x="6357" y="27895"/>
                    <a:pt x="6357" y="18337"/>
                  </a:cubicBezTo>
                  <a:cubicBezTo>
                    <a:pt x="6357" y="11959"/>
                    <a:pt x="6357" y="5581"/>
                    <a:pt x="15893" y="2392"/>
                  </a:cubicBezTo>
                  <a:cubicBezTo>
                    <a:pt x="19071" y="798"/>
                    <a:pt x="24634" y="0"/>
                    <a:pt x="30593"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7" name="Freeform 36"/>
            <p:cNvSpPr>
              <a:spLocks/>
            </p:cNvSpPr>
            <p:nvPr/>
          </p:nvSpPr>
          <p:spPr bwMode="gray">
            <a:xfrm>
              <a:off x="532585" y="3262505"/>
              <a:ext cx="60591" cy="53637"/>
            </a:xfrm>
            <a:custGeom>
              <a:avLst/>
              <a:gdLst>
                <a:gd name="T0" fmla="*/ 9 w 19"/>
                <a:gd name="T1" fmla="*/ 17 h 17"/>
                <a:gd name="T2" fmla="*/ 0 w 19"/>
                <a:gd name="T3" fmla="*/ 14 h 17"/>
                <a:gd name="T4" fmla="*/ 0 w 19"/>
                <a:gd name="T5" fmla="*/ 7 h 17"/>
                <a:gd name="T6" fmla="*/ 1 w 19"/>
                <a:gd name="T7" fmla="*/ 2 h 17"/>
                <a:gd name="T8" fmla="*/ 9 w 19"/>
                <a:gd name="T9" fmla="*/ 0 h 17"/>
                <a:gd name="T10" fmla="*/ 18 w 19"/>
                <a:gd name="T11" fmla="*/ 3 h 17"/>
                <a:gd name="T12" fmla="*/ 19 w 19"/>
                <a:gd name="T13" fmla="*/ 9 h 17"/>
                <a:gd name="T14" fmla="*/ 19 w 19"/>
                <a:gd name="T15" fmla="*/ 14 h 17"/>
                <a:gd name="T16" fmla="*/ 9 w 1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7">
                  <a:moveTo>
                    <a:pt x="9" y="17"/>
                  </a:moveTo>
                  <a:cubicBezTo>
                    <a:pt x="4" y="17"/>
                    <a:pt x="0" y="15"/>
                    <a:pt x="0" y="14"/>
                  </a:cubicBezTo>
                  <a:cubicBezTo>
                    <a:pt x="0" y="13"/>
                    <a:pt x="0" y="9"/>
                    <a:pt x="0" y="7"/>
                  </a:cubicBezTo>
                  <a:cubicBezTo>
                    <a:pt x="0" y="5"/>
                    <a:pt x="1" y="3"/>
                    <a:pt x="1" y="2"/>
                  </a:cubicBezTo>
                  <a:cubicBezTo>
                    <a:pt x="2" y="2"/>
                    <a:pt x="5" y="0"/>
                    <a:pt x="9" y="0"/>
                  </a:cubicBezTo>
                  <a:cubicBezTo>
                    <a:pt x="13" y="0"/>
                    <a:pt x="17" y="2"/>
                    <a:pt x="18" y="3"/>
                  </a:cubicBezTo>
                  <a:cubicBezTo>
                    <a:pt x="19" y="4"/>
                    <a:pt x="19" y="7"/>
                    <a:pt x="19" y="9"/>
                  </a:cubicBezTo>
                  <a:cubicBezTo>
                    <a:pt x="19" y="10"/>
                    <a:pt x="19" y="14"/>
                    <a:pt x="19" y="14"/>
                  </a:cubicBezTo>
                  <a:cubicBezTo>
                    <a:pt x="19" y="15"/>
                    <a:pt x="16" y="17"/>
                    <a:pt x="9" y="17"/>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8" name="Freeform 37"/>
            <p:cNvSpPr>
              <a:spLocks/>
            </p:cNvSpPr>
            <p:nvPr/>
          </p:nvSpPr>
          <p:spPr bwMode="gray">
            <a:xfrm>
              <a:off x="541524" y="3081727"/>
              <a:ext cx="38738" cy="193690"/>
            </a:xfrm>
            <a:custGeom>
              <a:avLst/>
              <a:gdLst>
                <a:gd name="T0" fmla="*/ 11 w 12"/>
                <a:gd name="T1" fmla="*/ 0 h 61"/>
                <a:gd name="T2" fmla="*/ 12 w 12"/>
                <a:gd name="T3" fmla="*/ 59 h 61"/>
                <a:gd name="T4" fmla="*/ 7 w 12"/>
                <a:gd name="T5" fmla="*/ 61 h 61"/>
                <a:gd name="T6" fmla="*/ 1 w 12"/>
                <a:gd name="T7" fmla="*/ 59 h 61"/>
                <a:gd name="T8" fmla="*/ 0 w 12"/>
                <a:gd name="T9" fmla="*/ 1 h 61"/>
                <a:gd name="T10" fmla="*/ 11 w 12"/>
                <a:gd name="T11" fmla="*/ 0 h 61"/>
              </a:gdLst>
              <a:ahLst/>
              <a:cxnLst>
                <a:cxn ang="0">
                  <a:pos x="T0" y="T1"/>
                </a:cxn>
                <a:cxn ang="0">
                  <a:pos x="T2" y="T3"/>
                </a:cxn>
                <a:cxn ang="0">
                  <a:pos x="T4" y="T5"/>
                </a:cxn>
                <a:cxn ang="0">
                  <a:pos x="T6" y="T7"/>
                </a:cxn>
                <a:cxn ang="0">
                  <a:pos x="T8" y="T9"/>
                </a:cxn>
                <a:cxn ang="0">
                  <a:pos x="T10" y="T11"/>
                </a:cxn>
              </a:cxnLst>
              <a:rect l="0" t="0" r="r" b="b"/>
              <a:pathLst>
                <a:path w="12" h="61">
                  <a:moveTo>
                    <a:pt x="11" y="0"/>
                  </a:moveTo>
                  <a:cubicBezTo>
                    <a:pt x="12" y="59"/>
                    <a:pt x="12" y="59"/>
                    <a:pt x="12" y="59"/>
                  </a:cubicBezTo>
                  <a:cubicBezTo>
                    <a:pt x="12" y="59"/>
                    <a:pt x="10" y="61"/>
                    <a:pt x="7" y="61"/>
                  </a:cubicBezTo>
                  <a:cubicBezTo>
                    <a:pt x="3" y="61"/>
                    <a:pt x="1" y="59"/>
                    <a:pt x="1" y="59"/>
                  </a:cubicBezTo>
                  <a:cubicBezTo>
                    <a:pt x="0" y="1"/>
                    <a:pt x="0" y="1"/>
                    <a:pt x="0" y="1"/>
                  </a:cubicBezTo>
                  <a:lnTo>
                    <a:pt x="11" y="0"/>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89" name="Freeform 38"/>
            <p:cNvSpPr>
              <a:spLocks/>
            </p:cNvSpPr>
            <p:nvPr/>
          </p:nvSpPr>
          <p:spPr bwMode="gray">
            <a:xfrm>
              <a:off x="151164" y="3297271"/>
              <a:ext cx="797607" cy="340697"/>
            </a:xfrm>
            <a:custGeom>
              <a:avLst/>
              <a:gdLst>
                <a:gd name="T0" fmla="*/ 136 w 251"/>
                <a:gd name="T1" fmla="*/ 41 h 107"/>
                <a:gd name="T2" fmla="*/ 162 w 251"/>
                <a:gd name="T3" fmla="*/ 49 h 107"/>
                <a:gd name="T4" fmla="*/ 208 w 251"/>
                <a:gd name="T5" fmla="*/ 65 h 107"/>
                <a:gd name="T6" fmla="*/ 233 w 251"/>
                <a:gd name="T7" fmla="*/ 73 h 107"/>
                <a:gd name="T8" fmla="*/ 240 w 251"/>
                <a:gd name="T9" fmla="*/ 77 h 107"/>
                <a:gd name="T10" fmla="*/ 250 w 251"/>
                <a:gd name="T11" fmla="*/ 76 h 107"/>
                <a:gd name="T12" fmla="*/ 248 w 251"/>
                <a:gd name="T13" fmla="*/ 66 h 107"/>
                <a:gd name="T14" fmla="*/ 228 w 251"/>
                <a:gd name="T15" fmla="*/ 55 h 107"/>
                <a:gd name="T16" fmla="*/ 192 w 251"/>
                <a:gd name="T17" fmla="*/ 42 h 107"/>
                <a:gd name="T18" fmla="*/ 170 w 251"/>
                <a:gd name="T19" fmla="*/ 31 h 107"/>
                <a:gd name="T20" fmla="*/ 191 w 251"/>
                <a:gd name="T21" fmla="*/ 29 h 107"/>
                <a:gd name="T22" fmla="*/ 211 w 251"/>
                <a:gd name="T23" fmla="*/ 24 h 107"/>
                <a:gd name="T24" fmla="*/ 218 w 251"/>
                <a:gd name="T25" fmla="*/ 21 h 107"/>
                <a:gd name="T26" fmla="*/ 213 w 251"/>
                <a:gd name="T27" fmla="*/ 13 h 107"/>
                <a:gd name="T28" fmla="*/ 193 w 251"/>
                <a:gd name="T29" fmla="*/ 13 h 107"/>
                <a:gd name="T30" fmla="*/ 163 w 251"/>
                <a:gd name="T31" fmla="*/ 13 h 107"/>
                <a:gd name="T32" fmla="*/ 141 w 251"/>
                <a:gd name="T33" fmla="*/ 6 h 107"/>
                <a:gd name="T34" fmla="*/ 139 w 251"/>
                <a:gd name="T35" fmla="*/ 1 h 107"/>
                <a:gd name="T36" fmla="*/ 129 w 251"/>
                <a:gd name="T37" fmla="*/ 0 h 107"/>
                <a:gd name="T38" fmla="*/ 119 w 251"/>
                <a:gd name="T39" fmla="*/ 2 h 107"/>
                <a:gd name="T40" fmla="*/ 118 w 251"/>
                <a:gd name="T41" fmla="*/ 5 h 107"/>
                <a:gd name="T42" fmla="*/ 117 w 251"/>
                <a:gd name="T43" fmla="*/ 8 h 107"/>
                <a:gd name="T44" fmla="*/ 103 w 251"/>
                <a:gd name="T45" fmla="*/ 10 h 107"/>
                <a:gd name="T46" fmla="*/ 90 w 251"/>
                <a:gd name="T47" fmla="*/ 4 h 107"/>
                <a:gd name="T48" fmla="*/ 80 w 251"/>
                <a:gd name="T49" fmla="*/ 6 h 107"/>
                <a:gd name="T50" fmla="*/ 79 w 251"/>
                <a:gd name="T51" fmla="*/ 13 h 107"/>
                <a:gd name="T52" fmla="*/ 81 w 251"/>
                <a:gd name="T53" fmla="*/ 15 h 107"/>
                <a:gd name="T54" fmla="*/ 85 w 251"/>
                <a:gd name="T55" fmla="*/ 16 h 107"/>
                <a:gd name="T56" fmla="*/ 90 w 251"/>
                <a:gd name="T57" fmla="*/ 19 h 107"/>
                <a:gd name="T58" fmla="*/ 93 w 251"/>
                <a:gd name="T59" fmla="*/ 21 h 107"/>
                <a:gd name="T60" fmla="*/ 71 w 251"/>
                <a:gd name="T61" fmla="*/ 30 h 107"/>
                <a:gd name="T62" fmla="*/ 28 w 251"/>
                <a:gd name="T63" fmla="*/ 38 h 107"/>
                <a:gd name="T64" fmla="*/ 5 w 251"/>
                <a:gd name="T65" fmla="*/ 44 h 107"/>
                <a:gd name="T66" fmla="*/ 0 w 251"/>
                <a:gd name="T67" fmla="*/ 52 h 107"/>
                <a:gd name="T68" fmla="*/ 4 w 251"/>
                <a:gd name="T69" fmla="*/ 58 h 107"/>
                <a:gd name="T70" fmla="*/ 16 w 251"/>
                <a:gd name="T71" fmla="*/ 56 h 107"/>
                <a:gd name="T72" fmla="*/ 57 w 251"/>
                <a:gd name="T73" fmla="*/ 50 h 107"/>
                <a:gd name="T74" fmla="*/ 100 w 251"/>
                <a:gd name="T75" fmla="*/ 41 h 107"/>
                <a:gd name="T76" fmla="*/ 117 w 251"/>
                <a:gd name="T77" fmla="*/ 40 h 107"/>
                <a:gd name="T78" fmla="*/ 107 w 251"/>
                <a:gd name="T79" fmla="*/ 70 h 107"/>
                <a:gd name="T80" fmla="*/ 94 w 251"/>
                <a:gd name="T81" fmla="*/ 93 h 107"/>
                <a:gd name="T82" fmla="*/ 94 w 251"/>
                <a:gd name="T83" fmla="*/ 104 h 107"/>
                <a:gd name="T84" fmla="*/ 101 w 251"/>
                <a:gd name="T85" fmla="*/ 107 h 107"/>
                <a:gd name="T86" fmla="*/ 109 w 251"/>
                <a:gd name="T87" fmla="*/ 102 h 107"/>
                <a:gd name="T88" fmla="*/ 111 w 251"/>
                <a:gd name="T89" fmla="*/ 92 h 107"/>
                <a:gd name="T90" fmla="*/ 124 w 251"/>
                <a:gd name="T91" fmla="*/ 62 h 107"/>
                <a:gd name="T92" fmla="*/ 132 w 251"/>
                <a:gd name="T93" fmla="*/ 45 h 107"/>
                <a:gd name="T94" fmla="*/ 136 w 251"/>
                <a:gd name="T95" fmla="*/ 4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1" h="107">
                  <a:moveTo>
                    <a:pt x="136" y="41"/>
                  </a:moveTo>
                  <a:cubicBezTo>
                    <a:pt x="138" y="41"/>
                    <a:pt x="150" y="44"/>
                    <a:pt x="162" y="49"/>
                  </a:cubicBezTo>
                  <a:cubicBezTo>
                    <a:pt x="174" y="53"/>
                    <a:pt x="194" y="62"/>
                    <a:pt x="208" y="65"/>
                  </a:cubicBezTo>
                  <a:cubicBezTo>
                    <a:pt x="223" y="68"/>
                    <a:pt x="231" y="71"/>
                    <a:pt x="233" y="73"/>
                  </a:cubicBezTo>
                  <a:cubicBezTo>
                    <a:pt x="235" y="74"/>
                    <a:pt x="237" y="77"/>
                    <a:pt x="240" y="77"/>
                  </a:cubicBezTo>
                  <a:cubicBezTo>
                    <a:pt x="243" y="78"/>
                    <a:pt x="248" y="77"/>
                    <a:pt x="250" y="76"/>
                  </a:cubicBezTo>
                  <a:cubicBezTo>
                    <a:pt x="251" y="74"/>
                    <a:pt x="250" y="69"/>
                    <a:pt x="248" y="66"/>
                  </a:cubicBezTo>
                  <a:cubicBezTo>
                    <a:pt x="247" y="63"/>
                    <a:pt x="240" y="59"/>
                    <a:pt x="228" y="55"/>
                  </a:cubicBezTo>
                  <a:cubicBezTo>
                    <a:pt x="216" y="51"/>
                    <a:pt x="203" y="47"/>
                    <a:pt x="192" y="42"/>
                  </a:cubicBezTo>
                  <a:cubicBezTo>
                    <a:pt x="182" y="37"/>
                    <a:pt x="170" y="31"/>
                    <a:pt x="170" y="31"/>
                  </a:cubicBezTo>
                  <a:cubicBezTo>
                    <a:pt x="170" y="31"/>
                    <a:pt x="181" y="31"/>
                    <a:pt x="191" y="29"/>
                  </a:cubicBezTo>
                  <a:cubicBezTo>
                    <a:pt x="200" y="27"/>
                    <a:pt x="205" y="25"/>
                    <a:pt x="211" y="24"/>
                  </a:cubicBezTo>
                  <a:cubicBezTo>
                    <a:pt x="216" y="24"/>
                    <a:pt x="218" y="23"/>
                    <a:pt x="218" y="21"/>
                  </a:cubicBezTo>
                  <a:cubicBezTo>
                    <a:pt x="218" y="19"/>
                    <a:pt x="218" y="14"/>
                    <a:pt x="213" y="13"/>
                  </a:cubicBezTo>
                  <a:cubicBezTo>
                    <a:pt x="208" y="12"/>
                    <a:pt x="201" y="13"/>
                    <a:pt x="193" y="13"/>
                  </a:cubicBezTo>
                  <a:cubicBezTo>
                    <a:pt x="186" y="14"/>
                    <a:pt x="175" y="15"/>
                    <a:pt x="163" y="13"/>
                  </a:cubicBezTo>
                  <a:cubicBezTo>
                    <a:pt x="152" y="11"/>
                    <a:pt x="141" y="6"/>
                    <a:pt x="141" y="6"/>
                  </a:cubicBezTo>
                  <a:cubicBezTo>
                    <a:pt x="141" y="6"/>
                    <a:pt x="141" y="2"/>
                    <a:pt x="139" y="1"/>
                  </a:cubicBezTo>
                  <a:cubicBezTo>
                    <a:pt x="137" y="1"/>
                    <a:pt x="134" y="0"/>
                    <a:pt x="129" y="0"/>
                  </a:cubicBezTo>
                  <a:cubicBezTo>
                    <a:pt x="123" y="0"/>
                    <a:pt x="120" y="1"/>
                    <a:pt x="119" y="2"/>
                  </a:cubicBezTo>
                  <a:cubicBezTo>
                    <a:pt x="119" y="2"/>
                    <a:pt x="118" y="4"/>
                    <a:pt x="118" y="5"/>
                  </a:cubicBezTo>
                  <a:cubicBezTo>
                    <a:pt x="118" y="6"/>
                    <a:pt x="118" y="8"/>
                    <a:pt x="117" y="8"/>
                  </a:cubicBezTo>
                  <a:cubicBezTo>
                    <a:pt x="116" y="9"/>
                    <a:pt x="109" y="12"/>
                    <a:pt x="103" y="10"/>
                  </a:cubicBezTo>
                  <a:cubicBezTo>
                    <a:pt x="97" y="8"/>
                    <a:pt x="92" y="5"/>
                    <a:pt x="90" y="4"/>
                  </a:cubicBezTo>
                  <a:cubicBezTo>
                    <a:pt x="87" y="3"/>
                    <a:pt x="82" y="4"/>
                    <a:pt x="80" y="6"/>
                  </a:cubicBezTo>
                  <a:cubicBezTo>
                    <a:pt x="79" y="8"/>
                    <a:pt x="79" y="12"/>
                    <a:pt x="79" y="13"/>
                  </a:cubicBezTo>
                  <a:cubicBezTo>
                    <a:pt x="79" y="14"/>
                    <a:pt x="80" y="15"/>
                    <a:pt x="81" y="15"/>
                  </a:cubicBezTo>
                  <a:cubicBezTo>
                    <a:pt x="82" y="16"/>
                    <a:pt x="84" y="16"/>
                    <a:pt x="85" y="16"/>
                  </a:cubicBezTo>
                  <a:cubicBezTo>
                    <a:pt x="86" y="17"/>
                    <a:pt x="88" y="18"/>
                    <a:pt x="90" y="19"/>
                  </a:cubicBezTo>
                  <a:cubicBezTo>
                    <a:pt x="91" y="20"/>
                    <a:pt x="93" y="21"/>
                    <a:pt x="93" y="21"/>
                  </a:cubicBezTo>
                  <a:cubicBezTo>
                    <a:pt x="93" y="21"/>
                    <a:pt x="79" y="28"/>
                    <a:pt x="71" y="30"/>
                  </a:cubicBezTo>
                  <a:cubicBezTo>
                    <a:pt x="63" y="33"/>
                    <a:pt x="38" y="37"/>
                    <a:pt x="28" y="38"/>
                  </a:cubicBezTo>
                  <a:cubicBezTo>
                    <a:pt x="17" y="40"/>
                    <a:pt x="8" y="42"/>
                    <a:pt x="5" y="44"/>
                  </a:cubicBezTo>
                  <a:cubicBezTo>
                    <a:pt x="1" y="46"/>
                    <a:pt x="0" y="49"/>
                    <a:pt x="0" y="52"/>
                  </a:cubicBezTo>
                  <a:cubicBezTo>
                    <a:pt x="0" y="55"/>
                    <a:pt x="0" y="57"/>
                    <a:pt x="4" y="58"/>
                  </a:cubicBezTo>
                  <a:cubicBezTo>
                    <a:pt x="8" y="59"/>
                    <a:pt x="11" y="58"/>
                    <a:pt x="16" y="56"/>
                  </a:cubicBezTo>
                  <a:cubicBezTo>
                    <a:pt x="20" y="55"/>
                    <a:pt x="40" y="53"/>
                    <a:pt x="57" y="50"/>
                  </a:cubicBezTo>
                  <a:cubicBezTo>
                    <a:pt x="74" y="47"/>
                    <a:pt x="88" y="43"/>
                    <a:pt x="100" y="41"/>
                  </a:cubicBezTo>
                  <a:cubicBezTo>
                    <a:pt x="112" y="40"/>
                    <a:pt x="117" y="40"/>
                    <a:pt x="117" y="40"/>
                  </a:cubicBezTo>
                  <a:cubicBezTo>
                    <a:pt x="117" y="40"/>
                    <a:pt x="113" y="57"/>
                    <a:pt x="107" y="70"/>
                  </a:cubicBezTo>
                  <a:cubicBezTo>
                    <a:pt x="101" y="83"/>
                    <a:pt x="95" y="89"/>
                    <a:pt x="94" y="93"/>
                  </a:cubicBezTo>
                  <a:cubicBezTo>
                    <a:pt x="93" y="97"/>
                    <a:pt x="93" y="103"/>
                    <a:pt x="94" y="104"/>
                  </a:cubicBezTo>
                  <a:cubicBezTo>
                    <a:pt x="94" y="105"/>
                    <a:pt x="97" y="107"/>
                    <a:pt x="101" y="107"/>
                  </a:cubicBezTo>
                  <a:cubicBezTo>
                    <a:pt x="105" y="107"/>
                    <a:pt x="108" y="104"/>
                    <a:pt x="109" y="102"/>
                  </a:cubicBezTo>
                  <a:cubicBezTo>
                    <a:pt x="109" y="101"/>
                    <a:pt x="109" y="96"/>
                    <a:pt x="111" y="92"/>
                  </a:cubicBezTo>
                  <a:cubicBezTo>
                    <a:pt x="114" y="87"/>
                    <a:pt x="120" y="71"/>
                    <a:pt x="124" y="62"/>
                  </a:cubicBezTo>
                  <a:cubicBezTo>
                    <a:pt x="128" y="53"/>
                    <a:pt x="131" y="47"/>
                    <a:pt x="132" y="45"/>
                  </a:cubicBezTo>
                  <a:cubicBezTo>
                    <a:pt x="133" y="43"/>
                    <a:pt x="135" y="42"/>
                    <a:pt x="136" y="4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0" name="Freeform 39"/>
            <p:cNvSpPr>
              <a:spLocks/>
            </p:cNvSpPr>
            <p:nvPr/>
          </p:nvSpPr>
          <p:spPr bwMode="gray">
            <a:xfrm>
              <a:off x="446169" y="3061862"/>
              <a:ext cx="86416" cy="137073"/>
            </a:xfrm>
            <a:custGeom>
              <a:avLst/>
              <a:gdLst>
                <a:gd name="T0" fmla="*/ 27 w 27"/>
                <a:gd name="T1" fmla="*/ 0 h 43"/>
                <a:gd name="T2" fmla="*/ 24 w 27"/>
                <a:gd name="T3" fmla="*/ 12 h 43"/>
                <a:gd name="T4" fmla="*/ 23 w 27"/>
                <a:gd name="T5" fmla="*/ 18 h 43"/>
                <a:gd name="T6" fmla="*/ 23 w 27"/>
                <a:gd name="T7" fmla="*/ 19 h 43"/>
                <a:gd name="T8" fmla="*/ 23 w 27"/>
                <a:gd name="T9" fmla="*/ 21 h 43"/>
                <a:gd name="T10" fmla="*/ 20 w 27"/>
                <a:gd name="T11" fmla="*/ 37 h 43"/>
                <a:gd name="T12" fmla="*/ 6 w 27"/>
                <a:gd name="T13" fmla="*/ 42 h 43"/>
                <a:gd name="T14" fmla="*/ 1 w 27"/>
                <a:gd name="T15" fmla="*/ 32 h 43"/>
                <a:gd name="T16" fmla="*/ 1 w 27"/>
                <a:gd name="T17" fmla="*/ 21 h 43"/>
                <a:gd name="T18" fmla="*/ 1 w 27"/>
                <a:gd name="T19" fmla="*/ 19 h 43"/>
                <a:gd name="T20" fmla="*/ 0 w 27"/>
                <a:gd name="T21" fmla="*/ 18 h 43"/>
                <a:gd name="T22" fmla="*/ 4 w 27"/>
                <a:gd name="T23" fmla="*/ 2 h 43"/>
                <a:gd name="T24" fmla="*/ 17 w 27"/>
                <a:gd name="T25" fmla="*/ 2 h 43"/>
                <a:gd name="T26" fmla="*/ 27 w 27"/>
                <a:gd name="T2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43">
                  <a:moveTo>
                    <a:pt x="27" y="0"/>
                  </a:moveTo>
                  <a:cubicBezTo>
                    <a:pt x="27" y="0"/>
                    <a:pt x="25" y="8"/>
                    <a:pt x="24" y="12"/>
                  </a:cubicBezTo>
                  <a:cubicBezTo>
                    <a:pt x="24" y="16"/>
                    <a:pt x="23" y="18"/>
                    <a:pt x="23" y="18"/>
                  </a:cubicBezTo>
                  <a:cubicBezTo>
                    <a:pt x="23" y="19"/>
                    <a:pt x="23" y="19"/>
                    <a:pt x="23" y="19"/>
                  </a:cubicBezTo>
                  <a:cubicBezTo>
                    <a:pt x="23" y="19"/>
                    <a:pt x="24" y="20"/>
                    <a:pt x="23" y="21"/>
                  </a:cubicBezTo>
                  <a:cubicBezTo>
                    <a:pt x="23" y="21"/>
                    <a:pt x="22" y="32"/>
                    <a:pt x="20" y="37"/>
                  </a:cubicBezTo>
                  <a:cubicBezTo>
                    <a:pt x="17" y="42"/>
                    <a:pt x="10" y="43"/>
                    <a:pt x="6" y="42"/>
                  </a:cubicBezTo>
                  <a:cubicBezTo>
                    <a:pt x="3" y="41"/>
                    <a:pt x="1" y="38"/>
                    <a:pt x="1" y="32"/>
                  </a:cubicBezTo>
                  <a:cubicBezTo>
                    <a:pt x="1" y="27"/>
                    <a:pt x="1" y="21"/>
                    <a:pt x="1" y="21"/>
                  </a:cubicBezTo>
                  <a:cubicBezTo>
                    <a:pt x="1" y="19"/>
                    <a:pt x="1" y="19"/>
                    <a:pt x="1" y="19"/>
                  </a:cubicBezTo>
                  <a:cubicBezTo>
                    <a:pt x="1" y="19"/>
                    <a:pt x="0" y="19"/>
                    <a:pt x="0" y="18"/>
                  </a:cubicBezTo>
                  <a:cubicBezTo>
                    <a:pt x="1" y="17"/>
                    <a:pt x="4" y="2"/>
                    <a:pt x="4" y="2"/>
                  </a:cubicBezTo>
                  <a:cubicBezTo>
                    <a:pt x="4" y="2"/>
                    <a:pt x="10" y="2"/>
                    <a:pt x="17" y="2"/>
                  </a:cubicBezTo>
                  <a:cubicBezTo>
                    <a:pt x="23" y="2"/>
                    <a:pt x="27" y="0"/>
                    <a:pt x="27" y="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1" name="Freeform 40"/>
            <p:cNvSpPr>
              <a:spLocks/>
            </p:cNvSpPr>
            <p:nvPr/>
          </p:nvSpPr>
          <p:spPr bwMode="gray">
            <a:xfrm>
              <a:off x="474974" y="3148278"/>
              <a:ext cx="54631" cy="56617"/>
            </a:xfrm>
            <a:custGeom>
              <a:avLst/>
              <a:gdLst>
                <a:gd name="T0" fmla="*/ 12 w 17"/>
                <a:gd name="T1" fmla="*/ 1 h 18"/>
                <a:gd name="T2" fmla="*/ 17 w 17"/>
                <a:gd name="T3" fmla="*/ 8 h 18"/>
                <a:gd name="T4" fmla="*/ 8 w 17"/>
                <a:gd name="T5" fmla="*/ 18 h 18"/>
                <a:gd name="T6" fmla="*/ 1 w 17"/>
                <a:gd name="T7" fmla="*/ 8 h 18"/>
                <a:gd name="T8" fmla="*/ 5 w 17"/>
                <a:gd name="T9" fmla="*/ 1 h 18"/>
                <a:gd name="T10" fmla="*/ 12 w 17"/>
                <a:gd name="T11" fmla="*/ 1 h 18"/>
              </a:gdLst>
              <a:ahLst/>
              <a:cxnLst>
                <a:cxn ang="0">
                  <a:pos x="T0" y="T1"/>
                </a:cxn>
                <a:cxn ang="0">
                  <a:pos x="T2" y="T3"/>
                </a:cxn>
                <a:cxn ang="0">
                  <a:pos x="T4" y="T5"/>
                </a:cxn>
                <a:cxn ang="0">
                  <a:pos x="T6" y="T7"/>
                </a:cxn>
                <a:cxn ang="0">
                  <a:pos x="T8" y="T9"/>
                </a:cxn>
                <a:cxn ang="0">
                  <a:pos x="T10" y="T11"/>
                </a:cxn>
              </a:cxnLst>
              <a:rect l="0" t="0" r="r" b="b"/>
              <a:pathLst>
                <a:path w="17" h="18">
                  <a:moveTo>
                    <a:pt x="12" y="1"/>
                  </a:moveTo>
                  <a:cubicBezTo>
                    <a:pt x="15" y="1"/>
                    <a:pt x="17" y="5"/>
                    <a:pt x="17" y="8"/>
                  </a:cubicBezTo>
                  <a:cubicBezTo>
                    <a:pt x="16" y="12"/>
                    <a:pt x="15" y="18"/>
                    <a:pt x="8" y="18"/>
                  </a:cubicBezTo>
                  <a:cubicBezTo>
                    <a:pt x="1" y="17"/>
                    <a:pt x="0" y="11"/>
                    <a:pt x="1" y="8"/>
                  </a:cubicBezTo>
                  <a:cubicBezTo>
                    <a:pt x="2" y="5"/>
                    <a:pt x="4" y="2"/>
                    <a:pt x="5" y="1"/>
                  </a:cubicBezTo>
                  <a:cubicBezTo>
                    <a:pt x="6" y="1"/>
                    <a:pt x="8" y="0"/>
                    <a:pt x="12"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2" name="Oval 41"/>
            <p:cNvSpPr>
              <a:spLocks noChangeArrowheads="1"/>
            </p:cNvSpPr>
            <p:nvPr/>
          </p:nvSpPr>
          <p:spPr bwMode="gray">
            <a:xfrm>
              <a:off x="481927" y="3161190"/>
              <a:ext cx="40725" cy="40724"/>
            </a:xfrm>
            <a:prstGeom prst="ellipse">
              <a:avLst/>
            </a:pr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3" name="Freeform 42"/>
            <p:cNvSpPr>
              <a:spLocks/>
            </p:cNvSpPr>
            <p:nvPr/>
          </p:nvSpPr>
          <p:spPr bwMode="gray">
            <a:xfrm>
              <a:off x="170036" y="2296039"/>
              <a:ext cx="203624" cy="759863"/>
            </a:xfrm>
            <a:custGeom>
              <a:avLst/>
              <a:gdLst>
                <a:gd name="T0" fmla="*/ 5 w 64"/>
                <a:gd name="T1" fmla="*/ 0 h 239"/>
                <a:gd name="T2" fmla="*/ 9 w 64"/>
                <a:gd name="T3" fmla="*/ 1 h 239"/>
                <a:gd name="T4" fmla="*/ 20 w 64"/>
                <a:gd name="T5" fmla="*/ 16 h 239"/>
                <a:gd name="T6" fmla="*/ 26 w 64"/>
                <a:gd name="T7" fmla="*/ 36 h 239"/>
                <a:gd name="T8" fmla="*/ 40 w 64"/>
                <a:gd name="T9" fmla="*/ 92 h 239"/>
                <a:gd name="T10" fmla="*/ 62 w 64"/>
                <a:gd name="T11" fmla="*/ 153 h 239"/>
                <a:gd name="T12" fmla="*/ 57 w 64"/>
                <a:gd name="T13" fmla="*/ 195 h 239"/>
                <a:gd name="T14" fmla="*/ 35 w 64"/>
                <a:gd name="T15" fmla="*/ 228 h 239"/>
                <a:gd name="T16" fmla="*/ 10 w 64"/>
                <a:gd name="T17" fmla="*/ 239 h 239"/>
                <a:gd name="T18" fmla="*/ 4 w 64"/>
                <a:gd name="T19" fmla="*/ 235 h 239"/>
                <a:gd name="T20" fmla="*/ 21 w 64"/>
                <a:gd name="T21" fmla="*/ 224 h 239"/>
                <a:gd name="T22" fmla="*/ 44 w 64"/>
                <a:gd name="T23" fmla="*/ 186 h 239"/>
                <a:gd name="T24" fmla="*/ 43 w 64"/>
                <a:gd name="T25" fmla="*/ 134 h 239"/>
                <a:gd name="T26" fmla="*/ 24 w 64"/>
                <a:gd name="T27" fmla="*/ 79 h 239"/>
                <a:gd name="T28" fmla="*/ 13 w 64"/>
                <a:gd name="T29" fmla="*/ 34 h 239"/>
                <a:gd name="T30" fmla="*/ 7 w 64"/>
                <a:gd name="T31" fmla="*/ 21 h 239"/>
                <a:gd name="T32" fmla="*/ 2 w 64"/>
                <a:gd name="T33" fmla="*/ 15 h 239"/>
                <a:gd name="T34" fmla="*/ 0 w 64"/>
                <a:gd name="T35" fmla="*/ 2 h 239"/>
                <a:gd name="T36" fmla="*/ 5 w 64"/>
                <a:gd name="T3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239">
                  <a:moveTo>
                    <a:pt x="5" y="0"/>
                  </a:moveTo>
                  <a:cubicBezTo>
                    <a:pt x="6" y="0"/>
                    <a:pt x="7" y="0"/>
                    <a:pt x="9" y="1"/>
                  </a:cubicBezTo>
                  <a:cubicBezTo>
                    <a:pt x="11" y="3"/>
                    <a:pt x="18" y="10"/>
                    <a:pt x="20" y="16"/>
                  </a:cubicBezTo>
                  <a:cubicBezTo>
                    <a:pt x="22" y="21"/>
                    <a:pt x="24" y="26"/>
                    <a:pt x="26" y="36"/>
                  </a:cubicBezTo>
                  <a:cubicBezTo>
                    <a:pt x="28" y="45"/>
                    <a:pt x="33" y="72"/>
                    <a:pt x="40" y="92"/>
                  </a:cubicBezTo>
                  <a:cubicBezTo>
                    <a:pt x="47" y="112"/>
                    <a:pt x="60" y="143"/>
                    <a:pt x="62" y="153"/>
                  </a:cubicBezTo>
                  <a:cubicBezTo>
                    <a:pt x="63" y="163"/>
                    <a:pt x="64" y="178"/>
                    <a:pt x="57" y="195"/>
                  </a:cubicBezTo>
                  <a:cubicBezTo>
                    <a:pt x="50" y="212"/>
                    <a:pt x="45" y="219"/>
                    <a:pt x="35" y="228"/>
                  </a:cubicBezTo>
                  <a:cubicBezTo>
                    <a:pt x="24" y="236"/>
                    <a:pt x="13" y="239"/>
                    <a:pt x="10" y="239"/>
                  </a:cubicBezTo>
                  <a:cubicBezTo>
                    <a:pt x="7" y="239"/>
                    <a:pt x="3" y="237"/>
                    <a:pt x="4" y="235"/>
                  </a:cubicBezTo>
                  <a:cubicBezTo>
                    <a:pt x="5" y="232"/>
                    <a:pt x="11" y="231"/>
                    <a:pt x="21" y="224"/>
                  </a:cubicBezTo>
                  <a:cubicBezTo>
                    <a:pt x="31" y="216"/>
                    <a:pt x="39" y="209"/>
                    <a:pt x="44" y="186"/>
                  </a:cubicBezTo>
                  <a:cubicBezTo>
                    <a:pt x="48" y="164"/>
                    <a:pt x="48" y="150"/>
                    <a:pt x="43" y="134"/>
                  </a:cubicBezTo>
                  <a:cubicBezTo>
                    <a:pt x="37" y="119"/>
                    <a:pt x="29" y="94"/>
                    <a:pt x="24" y="79"/>
                  </a:cubicBezTo>
                  <a:cubicBezTo>
                    <a:pt x="19" y="63"/>
                    <a:pt x="14" y="41"/>
                    <a:pt x="13" y="34"/>
                  </a:cubicBezTo>
                  <a:cubicBezTo>
                    <a:pt x="11" y="26"/>
                    <a:pt x="9" y="23"/>
                    <a:pt x="7" y="21"/>
                  </a:cubicBezTo>
                  <a:cubicBezTo>
                    <a:pt x="5" y="19"/>
                    <a:pt x="2" y="17"/>
                    <a:pt x="2" y="15"/>
                  </a:cubicBezTo>
                  <a:cubicBezTo>
                    <a:pt x="1" y="13"/>
                    <a:pt x="0" y="4"/>
                    <a:pt x="0" y="2"/>
                  </a:cubicBezTo>
                  <a:cubicBezTo>
                    <a:pt x="1" y="0"/>
                    <a:pt x="4" y="0"/>
                    <a:pt x="5" y="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4" name="Freeform 43"/>
            <p:cNvSpPr>
              <a:spLocks/>
            </p:cNvSpPr>
            <p:nvPr/>
          </p:nvSpPr>
          <p:spPr bwMode="gray">
            <a:xfrm>
              <a:off x="185928" y="2290079"/>
              <a:ext cx="257261" cy="765823"/>
            </a:xfrm>
            <a:custGeom>
              <a:avLst/>
              <a:gdLst>
                <a:gd name="T0" fmla="*/ 0 w 81"/>
                <a:gd name="T1" fmla="*/ 2 h 241"/>
                <a:gd name="T2" fmla="*/ 2 w 81"/>
                <a:gd name="T3" fmla="*/ 1 h 241"/>
                <a:gd name="T4" fmla="*/ 13 w 81"/>
                <a:gd name="T5" fmla="*/ 4 h 241"/>
                <a:gd name="T6" fmla="*/ 28 w 81"/>
                <a:gd name="T7" fmla="*/ 10 h 241"/>
                <a:gd name="T8" fmla="*/ 44 w 81"/>
                <a:gd name="T9" fmla="*/ 21 h 241"/>
                <a:gd name="T10" fmla="*/ 52 w 81"/>
                <a:gd name="T11" fmla="*/ 42 h 241"/>
                <a:gd name="T12" fmla="*/ 66 w 81"/>
                <a:gd name="T13" fmla="*/ 94 h 241"/>
                <a:gd name="T14" fmla="*/ 80 w 81"/>
                <a:gd name="T15" fmla="*/ 137 h 241"/>
                <a:gd name="T16" fmla="*/ 71 w 81"/>
                <a:gd name="T17" fmla="*/ 180 h 241"/>
                <a:gd name="T18" fmla="*/ 56 w 81"/>
                <a:gd name="T19" fmla="*/ 201 h 241"/>
                <a:gd name="T20" fmla="*/ 41 w 81"/>
                <a:gd name="T21" fmla="*/ 225 h 241"/>
                <a:gd name="T22" fmla="*/ 16 w 81"/>
                <a:gd name="T23" fmla="*/ 240 h 241"/>
                <a:gd name="T24" fmla="*/ 9 w 81"/>
                <a:gd name="T25" fmla="*/ 240 h 241"/>
                <a:gd name="T26" fmla="*/ 42 w 81"/>
                <a:gd name="T27" fmla="*/ 214 h 241"/>
                <a:gd name="T28" fmla="*/ 55 w 81"/>
                <a:gd name="T29" fmla="*/ 156 h 241"/>
                <a:gd name="T30" fmla="*/ 30 w 81"/>
                <a:gd name="T31" fmla="*/ 84 h 241"/>
                <a:gd name="T32" fmla="*/ 15 w 81"/>
                <a:gd name="T33" fmla="*/ 20 h 241"/>
                <a:gd name="T34" fmla="*/ 0 w 81"/>
                <a:gd name="T35" fmla="*/ 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241">
                  <a:moveTo>
                    <a:pt x="0" y="2"/>
                  </a:moveTo>
                  <a:cubicBezTo>
                    <a:pt x="0" y="2"/>
                    <a:pt x="0" y="1"/>
                    <a:pt x="2" y="1"/>
                  </a:cubicBezTo>
                  <a:cubicBezTo>
                    <a:pt x="4" y="0"/>
                    <a:pt x="10" y="3"/>
                    <a:pt x="13" y="4"/>
                  </a:cubicBezTo>
                  <a:cubicBezTo>
                    <a:pt x="17" y="5"/>
                    <a:pt x="24" y="8"/>
                    <a:pt x="28" y="10"/>
                  </a:cubicBezTo>
                  <a:cubicBezTo>
                    <a:pt x="33" y="13"/>
                    <a:pt x="42" y="18"/>
                    <a:pt x="44" y="21"/>
                  </a:cubicBezTo>
                  <a:cubicBezTo>
                    <a:pt x="47" y="24"/>
                    <a:pt x="49" y="30"/>
                    <a:pt x="52" y="42"/>
                  </a:cubicBezTo>
                  <a:cubicBezTo>
                    <a:pt x="55" y="55"/>
                    <a:pt x="60" y="76"/>
                    <a:pt x="66" y="94"/>
                  </a:cubicBezTo>
                  <a:cubicBezTo>
                    <a:pt x="73" y="111"/>
                    <a:pt x="79" y="126"/>
                    <a:pt x="80" y="137"/>
                  </a:cubicBezTo>
                  <a:cubicBezTo>
                    <a:pt x="81" y="148"/>
                    <a:pt x="79" y="165"/>
                    <a:pt x="71" y="180"/>
                  </a:cubicBezTo>
                  <a:cubicBezTo>
                    <a:pt x="63" y="195"/>
                    <a:pt x="56" y="201"/>
                    <a:pt x="56" y="201"/>
                  </a:cubicBezTo>
                  <a:cubicBezTo>
                    <a:pt x="56" y="201"/>
                    <a:pt x="50" y="215"/>
                    <a:pt x="41" y="225"/>
                  </a:cubicBezTo>
                  <a:cubicBezTo>
                    <a:pt x="33" y="234"/>
                    <a:pt x="22" y="240"/>
                    <a:pt x="16" y="240"/>
                  </a:cubicBezTo>
                  <a:cubicBezTo>
                    <a:pt x="10" y="241"/>
                    <a:pt x="9" y="240"/>
                    <a:pt x="9" y="240"/>
                  </a:cubicBezTo>
                  <a:cubicBezTo>
                    <a:pt x="9" y="240"/>
                    <a:pt x="31" y="233"/>
                    <a:pt x="42" y="214"/>
                  </a:cubicBezTo>
                  <a:cubicBezTo>
                    <a:pt x="53" y="194"/>
                    <a:pt x="58" y="173"/>
                    <a:pt x="55" y="156"/>
                  </a:cubicBezTo>
                  <a:cubicBezTo>
                    <a:pt x="52" y="138"/>
                    <a:pt x="39" y="114"/>
                    <a:pt x="30" y="84"/>
                  </a:cubicBezTo>
                  <a:cubicBezTo>
                    <a:pt x="22" y="54"/>
                    <a:pt x="18" y="26"/>
                    <a:pt x="15" y="20"/>
                  </a:cubicBezTo>
                  <a:cubicBezTo>
                    <a:pt x="11" y="14"/>
                    <a:pt x="5" y="7"/>
                    <a:pt x="0" y="2"/>
                  </a:cubicBezTo>
                  <a:close/>
                </a:path>
              </a:pathLst>
            </a:custGeom>
            <a:solidFill>
              <a:srgbClr val="94509E"/>
            </a:solidFill>
            <a:ln w="12"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5" name="Freeform 44"/>
            <p:cNvSpPr>
              <a:spLocks/>
            </p:cNvSpPr>
            <p:nvPr/>
          </p:nvSpPr>
          <p:spPr bwMode="gray">
            <a:xfrm>
              <a:off x="509739" y="2700306"/>
              <a:ext cx="152966" cy="222496"/>
            </a:xfrm>
            <a:custGeom>
              <a:avLst/>
              <a:gdLst>
                <a:gd name="T0" fmla="*/ 47 w 48"/>
                <a:gd name="T1" fmla="*/ 0 h 70"/>
                <a:gd name="T2" fmla="*/ 46 w 48"/>
                <a:gd name="T3" fmla="*/ 6 h 70"/>
                <a:gd name="T4" fmla="*/ 36 w 48"/>
                <a:gd name="T5" fmla="*/ 17 h 70"/>
                <a:gd name="T6" fmla="*/ 26 w 48"/>
                <a:gd name="T7" fmla="*/ 42 h 70"/>
                <a:gd name="T8" fmla="*/ 21 w 48"/>
                <a:gd name="T9" fmla="*/ 67 h 70"/>
                <a:gd name="T10" fmla="*/ 12 w 48"/>
                <a:gd name="T11" fmla="*/ 69 h 70"/>
                <a:gd name="T12" fmla="*/ 2 w 48"/>
                <a:gd name="T13" fmla="*/ 69 h 70"/>
                <a:gd name="T14" fmla="*/ 1 w 48"/>
                <a:gd name="T15" fmla="*/ 67 h 70"/>
                <a:gd name="T16" fmla="*/ 7 w 48"/>
                <a:gd name="T17" fmla="*/ 25 h 70"/>
                <a:gd name="T18" fmla="*/ 4 w 48"/>
                <a:gd name="T19" fmla="*/ 8 h 70"/>
                <a:gd name="T20" fmla="*/ 0 w 48"/>
                <a:gd name="T21" fmla="*/ 1 h 70"/>
                <a:gd name="T22" fmla="*/ 47 w 48"/>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70">
                  <a:moveTo>
                    <a:pt x="47" y="0"/>
                  </a:moveTo>
                  <a:cubicBezTo>
                    <a:pt x="47" y="0"/>
                    <a:pt x="48" y="4"/>
                    <a:pt x="46" y="6"/>
                  </a:cubicBezTo>
                  <a:cubicBezTo>
                    <a:pt x="45" y="9"/>
                    <a:pt x="39" y="13"/>
                    <a:pt x="36" y="17"/>
                  </a:cubicBezTo>
                  <a:cubicBezTo>
                    <a:pt x="33" y="21"/>
                    <a:pt x="28" y="29"/>
                    <a:pt x="26" y="42"/>
                  </a:cubicBezTo>
                  <a:cubicBezTo>
                    <a:pt x="24" y="54"/>
                    <a:pt x="22" y="67"/>
                    <a:pt x="21" y="67"/>
                  </a:cubicBezTo>
                  <a:cubicBezTo>
                    <a:pt x="20" y="68"/>
                    <a:pt x="17" y="69"/>
                    <a:pt x="12" y="69"/>
                  </a:cubicBezTo>
                  <a:cubicBezTo>
                    <a:pt x="7" y="70"/>
                    <a:pt x="3" y="70"/>
                    <a:pt x="2" y="69"/>
                  </a:cubicBezTo>
                  <a:cubicBezTo>
                    <a:pt x="1" y="69"/>
                    <a:pt x="1" y="68"/>
                    <a:pt x="1" y="67"/>
                  </a:cubicBezTo>
                  <a:cubicBezTo>
                    <a:pt x="2" y="66"/>
                    <a:pt x="6" y="32"/>
                    <a:pt x="7" y="25"/>
                  </a:cubicBezTo>
                  <a:cubicBezTo>
                    <a:pt x="7" y="19"/>
                    <a:pt x="7" y="13"/>
                    <a:pt x="4" y="8"/>
                  </a:cubicBezTo>
                  <a:cubicBezTo>
                    <a:pt x="0" y="3"/>
                    <a:pt x="0" y="1"/>
                    <a:pt x="0" y="1"/>
                  </a:cubicBezTo>
                  <a:lnTo>
                    <a:pt x="47" y="0"/>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6" name="Freeform 45"/>
            <p:cNvSpPr>
              <a:spLocks/>
            </p:cNvSpPr>
            <p:nvPr/>
          </p:nvSpPr>
          <p:spPr bwMode="gray">
            <a:xfrm>
              <a:off x="466035" y="2652628"/>
              <a:ext cx="289046" cy="59597"/>
            </a:xfrm>
            <a:custGeom>
              <a:avLst/>
              <a:gdLst>
                <a:gd name="T0" fmla="*/ 74 w 91"/>
                <a:gd name="T1" fmla="*/ 15 h 19"/>
                <a:gd name="T2" fmla="*/ 87 w 91"/>
                <a:gd name="T3" fmla="*/ 14 h 19"/>
                <a:gd name="T4" fmla="*/ 91 w 91"/>
                <a:gd name="T5" fmla="*/ 10 h 19"/>
                <a:gd name="T6" fmla="*/ 78 w 91"/>
                <a:gd name="T7" fmla="*/ 3 h 19"/>
                <a:gd name="T8" fmla="*/ 40 w 91"/>
                <a:gd name="T9" fmla="*/ 3 h 19"/>
                <a:gd name="T10" fmla="*/ 4 w 91"/>
                <a:gd name="T11" fmla="*/ 11 h 19"/>
                <a:gd name="T12" fmla="*/ 4 w 91"/>
                <a:gd name="T13" fmla="*/ 19 h 19"/>
                <a:gd name="T14" fmla="*/ 15 w 91"/>
                <a:gd name="T15" fmla="*/ 18 h 19"/>
                <a:gd name="T16" fmla="*/ 49 w 91"/>
                <a:gd name="T17" fmla="*/ 17 h 19"/>
                <a:gd name="T18" fmla="*/ 74 w 91"/>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9">
                  <a:moveTo>
                    <a:pt x="74" y="15"/>
                  </a:moveTo>
                  <a:cubicBezTo>
                    <a:pt x="79" y="14"/>
                    <a:pt x="83" y="14"/>
                    <a:pt x="87" y="14"/>
                  </a:cubicBezTo>
                  <a:cubicBezTo>
                    <a:pt x="90" y="14"/>
                    <a:pt x="91" y="13"/>
                    <a:pt x="91" y="10"/>
                  </a:cubicBezTo>
                  <a:cubicBezTo>
                    <a:pt x="90" y="7"/>
                    <a:pt x="86" y="4"/>
                    <a:pt x="78" y="3"/>
                  </a:cubicBezTo>
                  <a:cubicBezTo>
                    <a:pt x="71" y="1"/>
                    <a:pt x="58" y="0"/>
                    <a:pt x="40" y="3"/>
                  </a:cubicBezTo>
                  <a:cubicBezTo>
                    <a:pt x="23" y="5"/>
                    <a:pt x="7" y="9"/>
                    <a:pt x="4" y="11"/>
                  </a:cubicBezTo>
                  <a:cubicBezTo>
                    <a:pt x="0" y="13"/>
                    <a:pt x="2" y="19"/>
                    <a:pt x="4" y="19"/>
                  </a:cubicBezTo>
                  <a:cubicBezTo>
                    <a:pt x="5" y="19"/>
                    <a:pt x="7" y="18"/>
                    <a:pt x="15" y="18"/>
                  </a:cubicBezTo>
                  <a:cubicBezTo>
                    <a:pt x="23" y="18"/>
                    <a:pt x="40" y="18"/>
                    <a:pt x="49" y="17"/>
                  </a:cubicBezTo>
                  <a:cubicBezTo>
                    <a:pt x="59" y="16"/>
                    <a:pt x="67" y="16"/>
                    <a:pt x="74" y="15"/>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7" name="Freeform 46"/>
            <p:cNvSpPr>
              <a:spLocks/>
            </p:cNvSpPr>
            <p:nvPr/>
          </p:nvSpPr>
          <p:spPr bwMode="gray">
            <a:xfrm>
              <a:off x="239566" y="2613890"/>
              <a:ext cx="50658" cy="168859"/>
            </a:xfrm>
            <a:custGeom>
              <a:avLst/>
              <a:gdLst>
                <a:gd name="T0" fmla="*/ 11 w 16"/>
                <a:gd name="T1" fmla="*/ 46 h 53"/>
                <a:gd name="T2" fmla="*/ 11 w 16"/>
                <a:gd name="T3" fmla="*/ 52 h 53"/>
                <a:gd name="T4" fmla="*/ 5 w 16"/>
                <a:gd name="T5" fmla="*/ 51 h 53"/>
                <a:gd name="T6" fmla="*/ 2 w 16"/>
                <a:gd name="T7" fmla="*/ 29 h 53"/>
                <a:gd name="T8" fmla="*/ 4 w 16"/>
                <a:gd name="T9" fmla="*/ 6 h 53"/>
                <a:gd name="T10" fmla="*/ 11 w 16"/>
                <a:gd name="T11" fmla="*/ 0 h 53"/>
                <a:gd name="T12" fmla="*/ 16 w 16"/>
                <a:gd name="T13" fmla="*/ 17 h 53"/>
                <a:gd name="T14" fmla="*/ 13 w 16"/>
                <a:gd name="T15" fmla="*/ 18 h 53"/>
                <a:gd name="T16" fmla="*/ 10 w 16"/>
                <a:gd name="T17" fmla="*/ 28 h 53"/>
                <a:gd name="T18" fmla="*/ 11 w 16"/>
                <a:gd name="T19"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3">
                  <a:moveTo>
                    <a:pt x="11" y="46"/>
                  </a:moveTo>
                  <a:cubicBezTo>
                    <a:pt x="12" y="49"/>
                    <a:pt x="12" y="52"/>
                    <a:pt x="11" y="52"/>
                  </a:cubicBezTo>
                  <a:cubicBezTo>
                    <a:pt x="10" y="53"/>
                    <a:pt x="6" y="53"/>
                    <a:pt x="5" y="51"/>
                  </a:cubicBezTo>
                  <a:cubicBezTo>
                    <a:pt x="4" y="50"/>
                    <a:pt x="3" y="38"/>
                    <a:pt x="2" y="29"/>
                  </a:cubicBezTo>
                  <a:cubicBezTo>
                    <a:pt x="0" y="21"/>
                    <a:pt x="3" y="11"/>
                    <a:pt x="4" y="6"/>
                  </a:cubicBezTo>
                  <a:cubicBezTo>
                    <a:pt x="6" y="1"/>
                    <a:pt x="11" y="0"/>
                    <a:pt x="11" y="0"/>
                  </a:cubicBezTo>
                  <a:cubicBezTo>
                    <a:pt x="16" y="17"/>
                    <a:pt x="16" y="17"/>
                    <a:pt x="16" y="17"/>
                  </a:cubicBezTo>
                  <a:cubicBezTo>
                    <a:pt x="16" y="17"/>
                    <a:pt x="14" y="17"/>
                    <a:pt x="13" y="18"/>
                  </a:cubicBezTo>
                  <a:cubicBezTo>
                    <a:pt x="12" y="18"/>
                    <a:pt x="10" y="23"/>
                    <a:pt x="10" y="28"/>
                  </a:cubicBezTo>
                  <a:cubicBezTo>
                    <a:pt x="10" y="32"/>
                    <a:pt x="9" y="37"/>
                    <a:pt x="11" y="46"/>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8" name="Freeform 47"/>
            <p:cNvSpPr>
              <a:spLocks/>
            </p:cNvSpPr>
            <p:nvPr/>
          </p:nvSpPr>
          <p:spPr bwMode="gray">
            <a:xfrm>
              <a:off x="287243" y="2852279"/>
              <a:ext cx="632722" cy="251301"/>
            </a:xfrm>
            <a:custGeom>
              <a:avLst/>
              <a:gdLst>
                <a:gd name="T0" fmla="*/ 4 w 199"/>
                <a:gd name="T1" fmla="*/ 70 h 79"/>
                <a:gd name="T2" fmla="*/ 15 w 199"/>
                <a:gd name="T3" fmla="*/ 76 h 79"/>
                <a:gd name="T4" fmla="*/ 36 w 199"/>
                <a:gd name="T5" fmla="*/ 77 h 79"/>
                <a:gd name="T6" fmla="*/ 82 w 199"/>
                <a:gd name="T7" fmla="*/ 74 h 79"/>
                <a:gd name="T8" fmla="*/ 146 w 199"/>
                <a:gd name="T9" fmla="*/ 72 h 79"/>
                <a:gd name="T10" fmla="*/ 181 w 199"/>
                <a:gd name="T11" fmla="*/ 76 h 79"/>
                <a:gd name="T12" fmla="*/ 189 w 199"/>
                <a:gd name="T13" fmla="*/ 73 h 79"/>
                <a:gd name="T14" fmla="*/ 192 w 199"/>
                <a:gd name="T15" fmla="*/ 68 h 79"/>
                <a:gd name="T16" fmla="*/ 196 w 199"/>
                <a:gd name="T17" fmla="*/ 67 h 79"/>
                <a:gd name="T18" fmla="*/ 196 w 199"/>
                <a:gd name="T19" fmla="*/ 56 h 79"/>
                <a:gd name="T20" fmla="*/ 191 w 199"/>
                <a:gd name="T21" fmla="*/ 39 h 79"/>
                <a:gd name="T22" fmla="*/ 173 w 199"/>
                <a:gd name="T23" fmla="*/ 14 h 79"/>
                <a:gd name="T24" fmla="*/ 111 w 199"/>
                <a:gd name="T25" fmla="*/ 1 h 79"/>
                <a:gd name="T26" fmla="*/ 32 w 199"/>
                <a:gd name="T27" fmla="*/ 23 h 79"/>
                <a:gd name="T28" fmla="*/ 5 w 199"/>
                <a:gd name="T29" fmla="*/ 55 h 79"/>
                <a:gd name="T30" fmla="*/ 0 w 199"/>
                <a:gd name="T31" fmla="*/ 67 h 79"/>
                <a:gd name="T32" fmla="*/ 4 w 199"/>
                <a:gd name="T33" fmla="*/ 7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79">
                  <a:moveTo>
                    <a:pt x="4" y="70"/>
                  </a:moveTo>
                  <a:cubicBezTo>
                    <a:pt x="4" y="70"/>
                    <a:pt x="7" y="73"/>
                    <a:pt x="15" y="76"/>
                  </a:cubicBezTo>
                  <a:cubicBezTo>
                    <a:pt x="23" y="79"/>
                    <a:pt x="28" y="78"/>
                    <a:pt x="36" y="77"/>
                  </a:cubicBezTo>
                  <a:cubicBezTo>
                    <a:pt x="44" y="77"/>
                    <a:pt x="69" y="75"/>
                    <a:pt x="82" y="74"/>
                  </a:cubicBezTo>
                  <a:cubicBezTo>
                    <a:pt x="96" y="73"/>
                    <a:pt x="120" y="71"/>
                    <a:pt x="146" y="72"/>
                  </a:cubicBezTo>
                  <a:cubicBezTo>
                    <a:pt x="172" y="73"/>
                    <a:pt x="178" y="75"/>
                    <a:pt x="181" y="76"/>
                  </a:cubicBezTo>
                  <a:cubicBezTo>
                    <a:pt x="184" y="77"/>
                    <a:pt x="188" y="75"/>
                    <a:pt x="189" y="73"/>
                  </a:cubicBezTo>
                  <a:cubicBezTo>
                    <a:pt x="191" y="70"/>
                    <a:pt x="192" y="68"/>
                    <a:pt x="192" y="68"/>
                  </a:cubicBezTo>
                  <a:cubicBezTo>
                    <a:pt x="192" y="68"/>
                    <a:pt x="194" y="69"/>
                    <a:pt x="196" y="67"/>
                  </a:cubicBezTo>
                  <a:cubicBezTo>
                    <a:pt x="199" y="65"/>
                    <a:pt x="198" y="59"/>
                    <a:pt x="196" y="56"/>
                  </a:cubicBezTo>
                  <a:cubicBezTo>
                    <a:pt x="195" y="53"/>
                    <a:pt x="192" y="45"/>
                    <a:pt x="191" y="39"/>
                  </a:cubicBezTo>
                  <a:cubicBezTo>
                    <a:pt x="189" y="33"/>
                    <a:pt x="185" y="22"/>
                    <a:pt x="173" y="14"/>
                  </a:cubicBezTo>
                  <a:cubicBezTo>
                    <a:pt x="161" y="6"/>
                    <a:pt x="135" y="0"/>
                    <a:pt x="111" y="1"/>
                  </a:cubicBezTo>
                  <a:cubicBezTo>
                    <a:pt x="88" y="2"/>
                    <a:pt x="50" y="8"/>
                    <a:pt x="32" y="23"/>
                  </a:cubicBezTo>
                  <a:cubicBezTo>
                    <a:pt x="15" y="38"/>
                    <a:pt x="8" y="49"/>
                    <a:pt x="5" y="55"/>
                  </a:cubicBezTo>
                  <a:cubicBezTo>
                    <a:pt x="2" y="60"/>
                    <a:pt x="0" y="64"/>
                    <a:pt x="0" y="67"/>
                  </a:cubicBezTo>
                  <a:cubicBezTo>
                    <a:pt x="0" y="70"/>
                    <a:pt x="4" y="70"/>
                    <a:pt x="4" y="70"/>
                  </a:cubicBezTo>
                  <a:close/>
                </a:path>
              </a:pathLst>
            </a:custGeom>
            <a:solidFill>
              <a:srgbClr val="94509E"/>
            </a:solidFill>
            <a:ln w="12"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99" name="Freeform 48"/>
            <p:cNvSpPr>
              <a:spLocks/>
            </p:cNvSpPr>
            <p:nvPr/>
          </p:nvSpPr>
          <p:spPr bwMode="gray">
            <a:xfrm>
              <a:off x="904073" y="2473837"/>
              <a:ext cx="385394" cy="73503"/>
            </a:xfrm>
            <a:custGeom>
              <a:avLst/>
              <a:gdLst>
                <a:gd name="T0" fmla="*/ 117 w 121"/>
                <a:gd name="T1" fmla="*/ 3 h 23"/>
                <a:gd name="T2" fmla="*/ 114 w 121"/>
                <a:gd name="T3" fmla="*/ 1 h 23"/>
                <a:gd name="T4" fmla="*/ 114 w 121"/>
                <a:gd name="T5" fmla="*/ 1 h 23"/>
                <a:gd name="T6" fmla="*/ 76 w 121"/>
                <a:gd name="T7" fmla="*/ 0 h 23"/>
                <a:gd name="T8" fmla="*/ 0 w 121"/>
                <a:gd name="T9" fmla="*/ 21 h 23"/>
                <a:gd name="T10" fmla="*/ 35 w 121"/>
                <a:gd name="T11" fmla="*/ 23 h 23"/>
                <a:gd name="T12" fmla="*/ 117 w 121"/>
                <a:gd name="T13" fmla="*/ 3 h 23"/>
              </a:gdLst>
              <a:ahLst/>
              <a:cxnLst>
                <a:cxn ang="0">
                  <a:pos x="T0" y="T1"/>
                </a:cxn>
                <a:cxn ang="0">
                  <a:pos x="T2" y="T3"/>
                </a:cxn>
                <a:cxn ang="0">
                  <a:pos x="T4" y="T5"/>
                </a:cxn>
                <a:cxn ang="0">
                  <a:pos x="T6" y="T7"/>
                </a:cxn>
                <a:cxn ang="0">
                  <a:pos x="T8" y="T9"/>
                </a:cxn>
                <a:cxn ang="0">
                  <a:pos x="T10" y="T11"/>
                </a:cxn>
                <a:cxn ang="0">
                  <a:pos x="T12" y="T13"/>
                </a:cxn>
              </a:cxnLst>
              <a:rect l="0" t="0" r="r" b="b"/>
              <a:pathLst>
                <a:path w="121" h="23">
                  <a:moveTo>
                    <a:pt x="117" y="3"/>
                  </a:moveTo>
                  <a:cubicBezTo>
                    <a:pt x="121" y="2"/>
                    <a:pt x="117" y="1"/>
                    <a:pt x="114" y="1"/>
                  </a:cubicBezTo>
                  <a:cubicBezTo>
                    <a:pt x="114" y="1"/>
                    <a:pt x="114" y="1"/>
                    <a:pt x="114" y="1"/>
                  </a:cubicBezTo>
                  <a:cubicBezTo>
                    <a:pt x="102" y="0"/>
                    <a:pt x="77" y="0"/>
                    <a:pt x="76" y="0"/>
                  </a:cubicBezTo>
                  <a:cubicBezTo>
                    <a:pt x="74" y="0"/>
                    <a:pt x="0" y="19"/>
                    <a:pt x="0" y="21"/>
                  </a:cubicBezTo>
                  <a:cubicBezTo>
                    <a:pt x="1" y="22"/>
                    <a:pt x="34" y="23"/>
                    <a:pt x="35" y="23"/>
                  </a:cubicBezTo>
                  <a:cubicBezTo>
                    <a:pt x="37" y="23"/>
                    <a:pt x="99" y="8"/>
                    <a:pt x="117" y="3"/>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0" name="Freeform 49"/>
            <p:cNvSpPr>
              <a:spLocks/>
            </p:cNvSpPr>
            <p:nvPr/>
          </p:nvSpPr>
          <p:spPr bwMode="gray">
            <a:xfrm>
              <a:off x="914006" y="2445032"/>
              <a:ext cx="212563" cy="89396"/>
            </a:xfrm>
            <a:custGeom>
              <a:avLst/>
              <a:gdLst>
                <a:gd name="T0" fmla="*/ 0 w 67"/>
                <a:gd name="T1" fmla="*/ 14 h 28"/>
                <a:gd name="T2" fmla="*/ 10 w 67"/>
                <a:gd name="T3" fmla="*/ 8 h 28"/>
                <a:gd name="T4" fmla="*/ 21 w 67"/>
                <a:gd name="T5" fmla="*/ 4 h 28"/>
                <a:gd name="T6" fmla="*/ 29 w 67"/>
                <a:gd name="T7" fmla="*/ 1 h 28"/>
                <a:gd name="T8" fmla="*/ 42 w 67"/>
                <a:gd name="T9" fmla="*/ 2 h 28"/>
                <a:gd name="T10" fmla="*/ 49 w 67"/>
                <a:gd name="T11" fmla="*/ 2 h 28"/>
                <a:gd name="T12" fmla="*/ 54 w 67"/>
                <a:gd name="T13" fmla="*/ 4 h 28"/>
                <a:gd name="T14" fmla="*/ 60 w 67"/>
                <a:gd name="T15" fmla="*/ 6 h 28"/>
                <a:gd name="T16" fmla="*/ 66 w 67"/>
                <a:gd name="T17" fmla="*/ 11 h 28"/>
                <a:gd name="T18" fmla="*/ 60 w 67"/>
                <a:gd name="T19" fmla="*/ 12 h 28"/>
                <a:gd name="T20" fmla="*/ 58 w 67"/>
                <a:gd name="T21" fmla="*/ 11 h 28"/>
                <a:gd name="T22" fmla="*/ 56 w 67"/>
                <a:gd name="T23" fmla="*/ 15 h 28"/>
                <a:gd name="T24" fmla="*/ 46 w 67"/>
                <a:gd name="T25" fmla="*/ 13 h 28"/>
                <a:gd name="T26" fmla="*/ 35 w 67"/>
                <a:gd name="T27" fmla="*/ 19 h 28"/>
                <a:gd name="T28" fmla="*/ 23 w 67"/>
                <a:gd name="T29" fmla="*/ 26 h 28"/>
                <a:gd name="T30" fmla="*/ 14 w 67"/>
                <a:gd name="T31" fmla="*/ 28 h 28"/>
                <a:gd name="T32" fmla="*/ 0 w 67"/>
                <a:gd name="T33"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28">
                  <a:moveTo>
                    <a:pt x="0" y="14"/>
                  </a:moveTo>
                  <a:cubicBezTo>
                    <a:pt x="0" y="14"/>
                    <a:pt x="4" y="9"/>
                    <a:pt x="10" y="8"/>
                  </a:cubicBezTo>
                  <a:cubicBezTo>
                    <a:pt x="16" y="6"/>
                    <a:pt x="16" y="6"/>
                    <a:pt x="21" y="4"/>
                  </a:cubicBezTo>
                  <a:cubicBezTo>
                    <a:pt x="25" y="2"/>
                    <a:pt x="27" y="1"/>
                    <a:pt x="29" y="1"/>
                  </a:cubicBezTo>
                  <a:cubicBezTo>
                    <a:pt x="31" y="1"/>
                    <a:pt x="40" y="2"/>
                    <a:pt x="42" y="2"/>
                  </a:cubicBezTo>
                  <a:cubicBezTo>
                    <a:pt x="44" y="2"/>
                    <a:pt x="45" y="0"/>
                    <a:pt x="49" y="2"/>
                  </a:cubicBezTo>
                  <a:cubicBezTo>
                    <a:pt x="52" y="4"/>
                    <a:pt x="54" y="4"/>
                    <a:pt x="54" y="4"/>
                  </a:cubicBezTo>
                  <a:cubicBezTo>
                    <a:pt x="54" y="4"/>
                    <a:pt x="56" y="4"/>
                    <a:pt x="60" y="6"/>
                  </a:cubicBezTo>
                  <a:cubicBezTo>
                    <a:pt x="63" y="8"/>
                    <a:pt x="67" y="10"/>
                    <a:pt x="66" y="11"/>
                  </a:cubicBezTo>
                  <a:cubicBezTo>
                    <a:pt x="65" y="13"/>
                    <a:pt x="62" y="13"/>
                    <a:pt x="60" y="12"/>
                  </a:cubicBezTo>
                  <a:cubicBezTo>
                    <a:pt x="58" y="11"/>
                    <a:pt x="58" y="11"/>
                    <a:pt x="58" y="11"/>
                  </a:cubicBezTo>
                  <a:cubicBezTo>
                    <a:pt x="58" y="11"/>
                    <a:pt x="60" y="15"/>
                    <a:pt x="56" y="15"/>
                  </a:cubicBezTo>
                  <a:cubicBezTo>
                    <a:pt x="51" y="15"/>
                    <a:pt x="47" y="13"/>
                    <a:pt x="46" y="13"/>
                  </a:cubicBezTo>
                  <a:cubicBezTo>
                    <a:pt x="45" y="13"/>
                    <a:pt x="37" y="17"/>
                    <a:pt x="35" y="19"/>
                  </a:cubicBezTo>
                  <a:cubicBezTo>
                    <a:pt x="32" y="21"/>
                    <a:pt x="27" y="25"/>
                    <a:pt x="23" y="26"/>
                  </a:cubicBezTo>
                  <a:cubicBezTo>
                    <a:pt x="18" y="28"/>
                    <a:pt x="14" y="28"/>
                    <a:pt x="14" y="28"/>
                  </a:cubicBezTo>
                  <a:lnTo>
                    <a:pt x="0" y="14"/>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1" name="Freeform 50"/>
            <p:cNvSpPr>
              <a:spLocks/>
            </p:cNvSpPr>
            <p:nvPr/>
          </p:nvSpPr>
          <p:spPr bwMode="gray">
            <a:xfrm>
              <a:off x="983536" y="2639730"/>
              <a:ext cx="1078706" cy="1100438"/>
            </a:xfrm>
            <a:custGeom>
              <a:avLst/>
              <a:gdLst/>
              <a:ahLst/>
              <a:cxnLst/>
              <a:rect l="l" t="t" r="r" b="b"/>
              <a:pathLst>
                <a:path w="1078706" h="1100438">
                  <a:moveTo>
                    <a:pt x="922787" y="0"/>
                  </a:moveTo>
                  <a:cubicBezTo>
                    <a:pt x="922787" y="0"/>
                    <a:pt x="922787" y="0"/>
                    <a:pt x="910059" y="1058804"/>
                  </a:cubicBezTo>
                  <a:cubicBezTo>
                    <a:pt x="910059" y="1058804"/>
                    <a:pt x="1053250" y="1052445"/>
                    <a:pt x="1065978" y="1052445"/>
                  </a:cubicBezTo>
                  <a:cubicBezTo>
                    <a:pt x="1078692" y="1052445"/>
                    <a:pt x="1078706" y="1061963"/>
                    <a:pt x="1078706" y="1061984"/>
                  </a:cubicBezTo>
                  <a:cubicBezTo>
                    <a:pt x="1078706" y="1061984"/>
                    <a:pt x="1078706" y="1083131"/>
                    <a:pt x="1078706" y="1100438"/>
                  </a:cubicBezTo>
                  <a:lnTo>
                    <a:pt x="11" y="1100438"/>
                  </a:lnTo>
                  <a:lnTo>
                    <a:pt x="0" y="1100139"/>
                  </a:lnTo>
                  <a:cubicBezTo>
                    <a:pt x="0" y="1093788"/>
                    <a:pt x="9522" y="1087437"/>
                    <a:pt x="9546" y="1087421"/>
                  </a:cubicBezTo>
                  <a:cubicBezTo>
                    <a:pt x="9546" y="1087421"/>
                    <a:pt x="9546" y="1087421"/>
                    <a:pt x="575946" y="1068343"/>
                  </a:cubicBezTo>
                  <a:cubicBezTo>
                    <a:pt x="575946" y="1068343"/>
                    <a:pt x="575946" y="1068343"/>
                    <a:pt x="585492" y="311600"/>
                  </a:cubicBezTo>
                  <a:cubicBezTo>
                    <a:pt x="585492" y="311600"/>
                    <a:pt x="585492" y="311600"/>
                    <a:pt x="585492" y="6359"/>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2" name="Freeform 51"/>
            <p:cNvSpPr>
              <a:spLocks/>
            </p:cNvSpPr>
            <p:nvPr/>
          </p:nvSpPr>
          <p:spPr bwMode="gray">
            <a:xfrm>
              <a:off x="948770" y="2610925"/>
              <a:ext cx="798600" cy="865151"/>
            </a:xfrm>
            <a:custGeom>
              <a:avLst/>
              <a:gdLst>
                <a:gd name="T0" fmla="*/ 136 w 251"/>
                <a:gd name="T1" fmla="*/ 2 h 272"/>
                <a:gd name="T2" fmla="*/ 136 w 251"/>
                <a:gd name="T3" fmla="*/ 73 h 272"/>
                <a:gd name="T4" fmla="*/ 134 w 251"/>
                <a:gd name="T5" fmla="*/ 248 h 272"/>
                <a:gd name="T6" fmla="*/ 3 w 251"/>
                <a:gd name="T7" fmla="*/ 253 h 272"/>
                <a:gd name="T8" fmla="*/ 0 w 251"/>
                <a:gd name="T9" fmla="*/ 256 h 272"/>
                <a:gd name="T10" fmla="*/ 1 w 251"/>
                <a:gd name="T11" fmla="*/ 271 h 272"/>
                <a:gd name="T12" fmla="*/ 3 w 251"/>
                <a:gd name="T13" fmla="*/ 272 h 272"/>
                <a:gd name="T14" fmla="*/ 247 w 251"/>
                <a:gd name="T15" fmla="*/ 263 h 272"/>
                <a:gd name="T16" fmla="*/ 250 w 251"/>
                <a:gd name="T17" fmla="*/ 260 h 272"/>
                <a:gd name="T18" fmla="*/ 250 w 251"/>
                <a:gd name="T19" fmla="*/ 247 h 272"/>
                <a:gd name="T20" fmla="*/ 248 w 251"/>
                <a:gd name="T21" fmla="*/ 245 h 272"/>
                <a:gd name="T22" fmla="*/ 212 w 251"/>
                <a:gd name="T23" fmla="*/ 247 h 272"/>
                <a:gd name="T24" fmla="*/ 215 w 251"/>
                <a:gd name="T25" fmla="*/ 0 h 272"/>
                <a:gd name="T26" fmla="*/ 136 w 251"/>
                <a:gd name="T27" fmla="*/ 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72">
                  <a:moveTo>
                    <a:pt x="136" y="2"/>
                  </a:moveTo>
                  <a:cubicBezTo>
                    <a:pt x="136" y="73"/>
                    <a:pt x="136" y="73"/>
                    <a:pt x="136" y="73"/>
                  </a:cubicBezTo>
                  <a:cubicBezTo>
                    <a:pt x="134" y="248"/>
                    <a:pt x="134" y="248"/>
                    <a:pt x="134" y="248"/>
                  </a:cubicBezTo>
                  <a:cubicBezTo>
                    <a:pt x="3" y="253"/>
                    <a:pt x="3" y="253"/>
                    <a:pt x="3" y="253"/>
                  </a:cubicBezTo>
                  <a:cubicBezTo>
                    <a:pt x="3" y="253"/>
                    <a:pt x="0" y="254"/>
                    <a:pt x="0" y="256"/>
                  </a:cubicBezTo>
                  <a:cubicBezTo>
                    <a:pt x="0" y="257"/>
                    <a:pt x="1" y="271"/>
                    <a:pt x="1" y="271"/>
                  </a:cubicBezTo>
                  <a:cubicBezTo>
                    <a:pt x="1" y="271"/>
                    <a:pt x="0" y="272"/>
                    <a:pt x="3" y="272"/>
                  </a:cubicBezTo>
                  <a:cubicBezTo>
                    <a:pt x="5" y="272"/>
                    <a:pt x="247" y="263"/>
                    <a:pt x="247" y="263"/>
                  </a:cubicBezTo>
                  <a:cubicBezTo>
                    <a:pt x="247" y="263"/>
                    <a:pt x="250" y="263"/>
                    <a:pt x="250" y="260"/>
                  </a:cubicBezTo>
                  <a:cubicBezTo>
                    <a:pt x="250" y="257"/>
                    <a:pt x="250" y="247"/>
                    <a:pt x="250" y="247"/>
                  </a:cubicBezTo>
                  <a:cubicBezTo>
                    <a:pt x="250" y="247"/>
                    <a:pt x="251" y="245"/>
                    <a:pt x="248" y="245"/>
                  </a:cubicBezTo>
                  <a:cubicBezTo>
                    <a:pt x="245" y="245"/>
                    <a:pt x="212" y="247"/>
                    <a:pt x="212" y="247"/>
                  </a:cubicBezTo>
                  <a:cubicBezTo>
                    <a:pt x="215" y="0"/>
                    <a:pt x="215" y="0"/>
                    <a:pt x="215" y="0"/>
                  </a:cubicBezTo>
                  <a:lnTo>
                    <a:pt x="136" y="2"/>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3" name="Freeform 53"/>
            <p:cNvSpPr>
              <a:spLocks/>
            </p:cNvSpPr>
            <p:nvPr/>
          </p:nvSpPr>
          <p:spPr bwMode="gray">
            <a:xfrm>
              <a:off x="405445" y="2690373"/>
              <a:ext cx="868130" cy="979379"/>
            </a:xfrm>
            <a:custGeom>
              <a:avLst/>
              <a:gdLst>
                <a:gd name="T0" fmla="*/ 129 w 273"/>
                <a:gd name="T1" fmla="*/ 5 h 308"/>
                <a:gd name="T2" fmla="*/ 101 w 273"/>
                <a:gd name="T3" fmla="*/ 0 h 308"/>
                <a:gd name="T4" fmla="*/ 98 w 273"/>
                <a:gd name="T5" fmla="*/ 1 h 308"/>
                <a:gd name="T6" fmla="*/ 83 w 273"/>
                <a:gd name="T7" fmla="*/ 4 h 308"/>
                <a:gd name="T8" fmla="*/ 79 w 273"/>
                <a:gd name="T9" fmla="*/ 7 h 308"/>
                <a:gd name="T10" fmla="*/ 72 w 273"/>
                <a:gd name="T11" fmla="*/ 9 h 308"/>
                <a:gd name="T12" fmla="*/ 66 w 273"/>
                <a:gd name="T13" fmla="*/ 11 h 308"/>
                <a:gd name="T14" fmla="*/ 64 w 273"/>
                <a:gd name="T15" fmla="*/ 13 h 308"/>
                <a:gd name="T16" fmla="*/ 59 w 273"/>
                <a:gd name="T17" fmla="*/ 15 h 308"/>
                <a:gd name="T18" fmla="*/ 55 w 273"/>
                <a:gd name="T19" fmla="*/ 18 h 308"/>
                <a:gd name="T20" fmla="*/ 47 w 273"/>
                <a:gd name="T21" fmla="*/ 24 h 308"/>
                <a:gd name="T22" fmla="*/ 42 w 273"/>
                <a:gd name="T23" fmla="*/ 26 h 308"/>
                <a:gd name="T24" fmla="*/ 38 w 273"/>
                <a:gd name="T25" fmla="*/ 30 h 308"/>
                <a:gd name="T26" fmla="*/ 32 w 273"/>
                <a:gd name="T27" fmla="*/ 34 h 308"/>
                <a:gd name="T28" fmla="*/ 31 w 273"/>
                <a:gd name="T29" fmla="*/ 35 h 308"/>
                <a:gd name="T30" fmla="*/ 27 w 273"/>
                <a:gd name="T31" fmla="*/ 38 h 308"/>
                <a:gd name="T32" fmla="*/ 23 w 273"/>
                <a:gd name="T33" fmla="*/ 41 h 308"/>
                <a:gd name="T34" fmla="*/ 21 w 273"/>
                <a:gd name="T35" fmla="*/ 43 h 308"/>
                <a:gd name="T36" fmla="*/ 17 w 273"/>
                <a:gd name="T37" fmla="*/ 47 h 308"/>
                <a:gd name="T38" fmla="*/ 14 w 273"/>
                <a:gd name="T39" fmla="*/ 49 h 308"/>
                <a:gd name="T40" fmla="*/ 12 w 273"/>
                <a:gd name="T41" fmla="*/ 50 h 308"/>
                <a:gd name="T42" fmla="*/ 6 w 273"/>
                <a:gd name="T43" fmla="*/ 52 h 308"/>
                <a:gd name="T44" fmla="*/ 4 w 273"/>
                <a:gd name="T45" fmla="*/ 54 h 308"/>
                <a:gd name="T46" fmla="*/ 2 w 273"/>
                <a:gd name="T47" fmla="*/ 56 h 308"/>
                <a:gd name="T48" fmla="*/ 1 w 273"/>
                <a:gd name="T49" fmla="*/ 58 h 308"/>
                <a:gd name="T50" fmla="*/ 2 w 273"/>
                <a:gd name="T51" fmla="*/ 61 h 308"/>
                <a:gd name="T52" fmla="*/ 170 w 273"/>
                <a:gd name="T53" fmla="*/ 82 h 308"/>
                <a:gd name="T54" fmla="*/ 198 w 273"/>
                <a:gd name="T55" fmla="*/ 123 h 308"/>
                <a:gd name="T56" fmla="*/ 170 w 273"/>
                <a:gd name="T57" fmla="*/ 245 h 308"/>
                <a:gd name="T58" fmla="*/ 173 w 273"/>
                <a:gd name="T59" fmla="*/ 290 h 308"/>
                <a:gd name="T60" fmla="*/ 180 w 273"/>
                <a:gd name="T61" fmla="*/ 306 h 308"/>
                <a:gd name="T62" fmla="*/ 207 w 273"/>
                <a:gd name="T63" fmla="*/ 295 h 308"/>
                <a:gd name="T64" fmla="*/ 265 w 273"/>
                <a:gd name="T65" fmla="*/ 300 h 308"/>
                <a:gd name="T66" fmla="*/ 240 w 273"/>
                <a:gd name="T67" fmla="*/ 281 h 308"/>
                <a:gd name="T68" fmla="*/ 227 w 273"/>
                <a:gd name="T69" fmla="*/ 258 h 308"/>
                <a:gd name="T70" fmla="*/ 262 w 273"/>
                <a:gd name="T71" fmla="*/ 183 h 308"/>
                <a:gd name="T72" fmla="*/ 247 w 273"/>
                <a:gd name="T73" fmla="*/ 2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3" h="308">
                  <a:moveTo>
                    <a:pt x="247" y="28"/>
                  </a:moveTo>
                  <a:cubicBezTo>
                    <a:pt x="233" y="23"/>
                    <a:pt x="159" y="8"/>
                    <a:pt x="129" y="5"/>
                  </a:cubicBezTo>
                  <a:cubicBezTo>
                    <a:pt x="99" y="3"/>
                    <a:pt x="101" y="1"/>
                    <a:pt x="101" y="1"/>
                  </a:cubicBezTo>
                  <a:cubicBezTo>
                    <a:pt x="101" y="1"/>
                    <a:pt x="101" y="1"/>
                    <a:pt x="101" y="0"/>
                  </a:cubicBezTo>
                  <a:cubicBezTo>
                    <a:pt x="100" y="0"/>
                    <a:pt x="99" y="0"/>
                    <a:pt x="98" y="0"/>
                  </a:cubicBezTo>
                  <a:cubicBezTo>
                    <a:pt x="98" y="1"/>
                    <a:pt x="98" y="1"/>
                    <a:pt x="98" y="1"/>
                  </a:cubicBezTo>
                  <a:cubicBezTo>
                    <a:pt x="96" y="2"/>
                    <a:pt x="93" y="1"/>
                    <a:pt x="91" y="2"/>
                  </a:cubicBezTo>
                  <a:cubicBezTo>
                    <a:pt x="88" y="4"/>
                    <a:pt x="86" y="3"/>
                    <a:pt x="83" y="4"/>
                  </a:cubicBezTo>
                  <a:cubicBezTo>
                    <a:pt x="83" y="4"/>
                    <a:pt x="83" y="5"/>
                    <a:pt x="83" y="5"/>
                  </a:cubicBezTo>
                  <a:cubicBezTo>
                    <a:pt x="82" y="5"/>
                    <a:pt x="81" y="6"/>
                    <a:pt x="79" y="7"/>
                  </a:cubicBezTo>
                  <a:cubicBezTo>
                    <a:pt x="78" y="8"/>
                    <a:pt x="77" y="7"/>
                    <a:pt x="76" y="8"/>
                  </a:cubicBezTo>
                  <a:cubicBezTo>
                    <a:pt x="75" y="8"/>
                    <a:pt x="74" y="9"/>
                    <a:pt x="72" y="9"/>
                  </a:cubicBezTo>
                  <a:cubicBezTo>
                    <a:pt x="71" y="9"/>
                    <a:pt x="71" y="11"/>
                    <a:pt x="70" y="11"/>
                  </a:cubicBezTo>
                  <a:cubicBezTo>
                    <a:pt x="69" y="11"/>
                    <a:pt x="68" y="11"/>
                    <a:pt x="66" y="11"/>
                  </a:cubicBezTo>
                  <a:cubicBezTo>
                    <a:pt x="66" y="11"/>
                    <a:pt x="67" y="13"/>
                    <a:pt x="66" y="13"/>
                  </a:cubicBezTo>
                  <a:cubicBezTo>
                    <a:pt x="66" y="13"/>
                    <a:pt x="65" y="13"/>
                    <a:pt x="64" y="13"/>
                  </a:cubicBezTo>
                  <a:cubicBezTo>
                    <a:pt x="64" y="13"/>
                    <a:pt x="64" y="14"/>
                    <a:pt x="64" y="14"/>
                  </a:cubicBezTo>
                  <a:cubicBezTo>
                    <a:pt x="63" y="15"/>
                    <a:pt x="61" y="14"/>
                    <a:pt x="59" y="15"/>
                  </a:cubicBezTo>
                  <a:cubicBezTo>
                    <a:pt x="59" y="15"/>
                    <a:pt x="59" y="16"/>
                    <a:pt x="59" y="17"/>
                  </a:cubicBezTo>
                  <a:cubicBezTo>
                    <a:pt x="57" y="16"/>
                    <a:pt x="57" y="17"/>
                    <a:pt x="55" y="18"/>
                  </a:cubicBezTo>
                  <a:cubicBezTo>
                    <a:pt x="54" y="19"/>
                    <a:pt x="52" y="18"/>
                    <a:pt x="51" y="18"/>
                  </a:cubicBezTo>
                  <a:cubicBezTo>
                    <a:pt x="52" y="21"/>
                    <a:pt x="49" y="23"/>
                    <a:pt x="47" y="24"/>
                  </a:cubicBezTo>
                  <a:cubicBezTo>
                    <a:pt x="47" y="24"/>
                    <a:pt x="45" y="24"/>
                    <a:pt x="44" y="26"/>
                  </a:cubicBezTo>
                  <a:cubicBezTo>
                    <a:pt x="43" y="26"/>
                    <a:pt x="42" y="26"/>
                    <a:pt x="42" y="26"/>
                  </a:cubicBezTo>
                  <a:cubicBezTo>
                    <a:pt x="42" y="26"/>
                    <a:pt x="42" y="27"/>
                    <a:pt x="42" y="28"/>
                  </a:cubicBezTo>
                  <a:cubicBezTo>
                    <a:pt x="41" y="29"/>
                    <a:pt x="40" y="29"/>
                    <a:pt x="38" y="30"/>
                  </a:cubicBezTo>
                  <a:cubicBezTo>
                    <a:pt x="37" y="30"/>
                    <a:pt x="36" y="32"/>
                    <a:pt x="34" y="34"/>
                  </a:cubicBezTo>
                  <a:cubicBezTo>
                    <a:pt x="34" y="34"/>
                    <a:pt x="33" y="33"/>
                    <a:pt x="32" y="34"/>
                  </a:cubicBezTo>
                  <a:cubicBezTo>
                    <a:pt x="32" y="34"/>
                    <a:pt x="33" y="35"/>
                    <a:pt x="32" y="35"/>
                  </a:cubicBezTo>
                  <a:cubicBezTo>
                    <a:pt x="32" y="36"/>
                    <a:pt x="31" y="35"/>
                    <a:pt x="31" y="35"/>
                  </a:cubicBezTo>
                  <a:cubicBezTo>
                    <a:pt x="30" y="36"/>
                    <a:pt x="31" y="37"/>
                    <a:pt x="31" y="37"/>
                  </a:cubicBezTo>
                  <a:cubicBezTo>
                    <a:pt x="29" y="38"/>
                    <a:pt x="28" y="37"/>
                    <a:pt x="27" y="38"/>
                  </a:cubicBezTo>
                  <a:cubicBezTo>
                    <a:pt x="26" y="38"/>
                    <a:pt x="27" y="39"/>
                    <a:pt x="27" y="39"/>
                  </a:cubicBezTo>
                  <a:cubicBezTo>
                    <a:pt x="26" y="39"/>
                    <a:pt x="25" y="39"/>
                    <a:pt x="23" y="41"/>
                  </a:cubicBezTo>
                  <a:cubicBezTo>
                    <a:pt x="23" y="41"/>
                    <a:pt x="21" y="41"/>
                    <a:pt x="21" y="41"/>
                  </a:cubicBezTo>
                  <a:cubicBezTo>
                    <a:pt x="21" y="41"/>
                    <a:pt x="21" y="43"/>
                    <a:pt x="21" y="43"/>
                  </a:cubicBezTo>
                  <a:cubicBezTo>
                    <a:pt x="21" y="43"/>
                    <a:pt x="20" y="43"/>
                    <a:pt x="19" y="43"/>
                  </a:cubicBezTo>
                  <a:cubicBezTo>
                    <a:pt x="18" y="44"/>
                    <a:pt x="17" y="44"/>
                    <a:pt x="17" y="47"/>
                  </a:cubicBezTo>
                  <a:cubicBezTo>
                    <a:pt x="16" y="47"/>
                    <a:pt x="15" y="46"/>
                    <a:pt x="14" y="47"/>
                  </a:cubicBezTo>
                  <a:cubicBezTo>
                    <a:pt x="13" y="47"/>
                    <a:pt x="14" y="48"/>
                    <a:pt x="14" y="49"/>
                  </a:cubicBezTo>
                  <a:cubicBezTo>
                    <a:pt x="13" y="49"/>
                    <a:pt x="12" y="48"/>
                    <a:pt x="12" y="49"/>
                  </a:cubicBezTo>
                  <a:cubicBezTo>
                    <a:pt x="11" y="49"/>
                    <a:pt x="12" y="50"/>
                    <a:pt x="12" y="50"/>
                  </a:cubicBezTo>
                  <a:cubicBezTo>
                    <a:pt x="11" y="50"/>
                    <a:pt x="10" y="51"/>
                    <a:pt x="8" y="52"/>
                  </a:cubicBezTo>
                  <a:cubicBezTo>
                    <a:pt x="8" y="53"/>
                    <a:pt x="6" y="52"/>
                    <a:pt x="6" y="52"/>
                  </a:cubicBezTo>
                  <a:cubicBezTo>
                    <a:pt x="6" y="53"/>
                    <a:pt x="6" y="54"/>
                    <a:pt x="6" y="54"/>
                  </a:cubicBezTo>
                  <a:cubicBezTo>
                    <a:pt x="6" y="54"/>
                    <a:pt x="5" y="54"/>
                    <a:pt x="4" y="54"/>
                  </a:cubicBezTo>
                  <a:cubicBezTo>
                    <a:pt x="4" y="54"/>
                    <a:pt x="5" y="56"/>
                    <a:pt x="4" y="56"/>
                  </a:cubicBezTo>
                  <a:cubicBezTo>
                    <a:pt x="4" y="56"/>
                    <a:pt x="3" y="56"/>
                    <a:pt x="2" y="56"/>
                  </a:cubicBezTo>
                  <a:cubicBezTo>
                    <a:pt x="2" y="56"/>
                    <a:pt x="3" y="58"/>
                    <a:pt x="2" y="58"/>
                  </a:cubicBezTo>
                  <a:cubicBezTo>
                    <a:pt x="2" y="58"/>
                    <a:pt x="1" y="58"/>
                    <a:pt x="1" y="58"/>
                  </a:cubicBezTo>
                  <a:cubicBezTo>
                    <a:pt x="1" y="58"/>
                    <a:pt x="1" y="58"/>
                    <a:pt x="0" y="58"/>
                  </a:cubicBezTo>
                  <a:cubicBezTo>
                    <a:pt x="1" y="59"/>
                    <a:pt x="1" y="60"/>
                    <a:pt x="2" y="61"/>
                  </a:cubicBezTo>
                  <a:cubicBezTo>
                    <a:pt x="7" y="73"/>
                    <a:pt x="16" y="84"/>
                    <a:pt x="38" y="82"/>
                  </a:cubicBezTo>
                  <a:cubicBezTo>
                    <a:pt x="60" y="80"/>
                    <a:pt x="144" y="77"/>
                    <a:pt x="170" y="82"/>
                  </a:cubicBezTo>
                  <a:cubicBezTo>
                    <a:pt x="195" y="87"/>
                    <a:pt x="207" y="84"/>
                    <a:pt x="208" y="88"/>
                  </a:cubicBezTo>
                  <a:cubicBezTo>
                    <a:pt x="209" y="93"/>
                    <a:pt x="202" y="102"/>
                    <a:pt x="198" y="123"/>
                  </a:cubicBezTo>
                  <a:cubicBezTo>
                    <a:pt x="194" y="147"/>
                    <a:pt x="175" y="196"/>
                    <a:pt x="171" y="224"/>
                  </a:cubicBezTo>
                  <a:cubicBezTo>
                    <a:pt x="168" y="242"/>
                    <a:pt x="170" y="245"/>
                    <a:pt x="170" y="245"/>
                  </a:cubicBezTo>
                  <a:cubicBezTo>
                    <a:pt x="170" y="245"/>
                    <a:pt x="160" y="255"/>
                    <a:pt x="165" y="268"/>
                  </a:cubicBezTo>
                  <a:cubicBezTo>
                    <a:pt x="169" y="281"/>
                    <a:pt x="171" y="283"/>
                    <a:pt x="173" y="290"/>
                  </a:cubicBezTo>
                  <a:cubicBezTo>
                    <a:pt x="175" y="298"/>
                    <a:pt x="176" y="306"/>
                    <a:pt x="176" y="306"/>
                  </a:cubicBezTo>
                  <a:cubicBezTo>
                    <a:pt x="180" y="306"/>
                    <a:pt x="180" y="306"/>
                    <a:pt x="180" y="306"/>
                  </a:cubicBezTo>
                  <a:cubicBezTo>
                    <a:pt x="180" y="306"/>
                    <a:pt x="180" y="281"/>
                    <a:pt x="186" y="279"/>
                  </a:cubicBezTo>
                  <a:cubicBezTo>
                    <a:pt x="192" y="277"/>
                    <a:pt x="202" y="286"/>
                    <a:pt x="207" y="295"/>
                  </a:cubicBezTo>
                  <a:cubicBezTo>
                    <a:pt x="213" y="304"/>
                    <a:pt x="225" y="308"/>
                    <a:pt x="235" y="308"/>
                  </a:cubicBezTo>
                  <a:cubicBezTo>
                    <a:pt x="246" y="308"/>
                    <a:pt x="264" y="304"/>
                    <a:pt x="265" y="300"/>
                  </a:cubicBezTo>
                  <a:cubicBezTo>
                    <a:pt x="266" y="295"/>
                    <a:pt x="265" y="291"/>
                    <a:pt x="257" y="289"/>
                  </a:cubicBezTo>
                  <a:cubicBezTo>
                    <a:pt x="250" y="287"/>
                    <a:pt x="244" y="286"/>
                    <a:pt x="240" y="281"/>
                  </a:cubicBezTo>
                  <a:cubicBezTo>
                    <a:pt x="236" y="276"/>
                    <a:pt x="232" y="267"/>
                    <a:pt x="230" y="263"/>
                  </a:cubicBezTo>
                  <a:cubicBezTo>
                    <a:pt x="228" y="259"/>
                    <a:pt x="227" y="258"/>
                    <a:pt x="227" y="258"/>
                  </a:cubicBezTo>
                  <a:cubicBezTo>
                    <a:pt x="227" y="258"/>
                    <a:pt x="260" y="259"/>
                    <a:pt x="263" y="255"/>
                  </a:cubicBezTo>
                  <a:cubicBezTo>
                    <a:pt x="266" y="252"/>
                    <a:pt x="262" y="200"/>
                    <a:pt x="262" y="183"/>
                  </a:cubicBezTo>
                  <a:cubicBezTo>
                    <a:pt x="262" y="166"/>
                    <a:pt x="270" y="102"/>
                    <a:pt x="271" y="75"/>
                  </a:cubicBezTo>
                  <a:cubicBezTo>
                    <a:pt x="273" y="49"/>
                    <a:pt x="261" y="33"/>
                    <a:pt x="247" y="28"/>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4" name="Freeform 59"/>
            <p:cNvSpPr>
              <a:spLocks/>
            </p:cNvSpPr>
            <p:nvPr/>
          </p:nvSpPr>
          <p:spPr bwMode="gray">
            <a:xfrm>
              <a:off x="916985" y="2540387"/>
              <a:ext cx="1320075" cy="95355"/>
            </a:xfrm>
            <a:custGeom>
              <a:avLst/>
              <a:gdLst>
                <a:gd name="T0" fmla="*/ 1 w 415"/>
                <a:gd name="T1" fmla="*/ 0 h 30"/>
                <a:gd name="T2" fmla="*/ 0 w 415"/>
                <a:gd name="T3" fmla="*/ 12 h 30"/>
                <a:gd name="T4" fmla="*/ 5 w 415"/>
                <a:gd name="T5" fmla="*/ 24 h 30"/>
                <a:gd name="T6" fmla="*/ 106 w 415"/>
                <a:gd name="T7" fmla="*/ 23 h 30"/>
                <a:gd name="T8" fmla="*/ 107 w 415"/>
                <a:gd name="T9" fmla="*/ 29 h 30"/>
                <a:gd name="T10" fmla="*/ 353 w 415"/>
                <a:gd name="T11" fmla="*/ 27 h 30"/>
                <a:gd name="T12" fmla="*/ 354 w 415"/>
                <a:gd name="T13" fmla="*/ 24 h 30"/>
                <a:gd name="T14" fmla="*/ 355 w 415"/>
                <a:gd name="T15" fmla="*/ 22 h 30"/>
                <a:gd name="T16" fmla="*/ 411 w 415"/>
                <a:gd name="T17" fmla="*/ 20 h 30"/>
                <a:gd name="T18" fmla="*/ 411 w 415"/>
                <a:gd name="T19" fmla="*/ 7 h 30"/>
                <a:gd name="T20" fmla="*/ 1 w 415"/>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30">
                  <a:moveTo>
                    <a:pt x="1" y="0"/>
                  </a:moveTo>
                  <a:cubicBezTo>
                    <a:pt x="0" y="12"/>
                    <a:pt x="0" y="12"/>
                    <a:pt x="0" y="12"/>
                  </a:cubicBezTo>
                  <a:cubicBezTo>
                    <a:pt x="0" y="12"/>
                    <a:pt x="3" y="23"/>
                    <a:pt x="5" y="24"/>
                  </a:cubicBezTo>
                  <a:cubicBezTo>
                    <a:pt x="6" y="25"/>
                    <a:pt x="106" y="23"/>
                    <a:pt x="106" y="23"/>
                  </a:cubicBezTo>
                  <a:cubicBezTo>
                    <a:pt x="106" y="23"/>
                    <a:pt x="105" y="28"/>
                    <a:pt x="107" y="29"/>
                  </a:cubicBezTo>
                  <a:cubicBezTo>
                    <a:pt x="109" y="30"/>
                    <a:pt x="353" y="27"/>
                    <a:pt x="353" y="27"/>
                  </a:cubicBezTo>
                  <a:cubicBezTo>
                    <a:pt x="353" y="26"/>
                    <a:pt x="354" y="24"/>
                    <a:pt x="354" y="24"/>
                  </a:cubicBezTo>
                  <a:cubicBezTo>
                    <a:pt x="355" y="22"/>
                    <a:pt x="355" y="22"/>
                    <a:pt x="355" y="22"/>
                  </a:cubicBezTo>
                  <a:cubicBezTo>
                    <a:pt x="355" y="22"/>
                    <a:pt x="407" y="23"/>
                    <a:pt x="411" y="20"/>
                  </a:cubicBezTo>
                  <a:cubicBezTo>
                    <a:pt x="413" y="19"/>
                    <a:pt x="415" y="8"/>
                    <a:pt x="411" y="7"/>
                  </a:cubicBezTo>
                  <a:cubicBezTo>
                    <a:pt x="406" y="6"/>
                    <a:pt x="1" y="0"/>
                    <a:pt x="1" y="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5" name="Freeform 61"/>
            <p:cNvSpPr>
              <a:spLocks/>
            </p:cNvSpPr>
            <p:nvPr/>
          </p:nvSpPr>
          <p:spPr bwMode="gray">
            <a:xfrm>
              <a:off x="926918" y="2547354"/>
              <a:ext cx="1300209" cy="51651"/>
            </a:xfrm>
            <a:custGeom>
              <a:avLst/>
              <a:gdLst>
                <a:gd name="T0" fmla="*/ 21 w 409"/>
                <a:gd name="T1" fmla="*/ 7 h 16"/>
                <a:gd name="T2" fmla="*/ 29 w 409"/>
                <a:gd name="T3" fmla="*/ 7 h 16"/>
                <a:gd name="T4" fmla="*/ 40 w 409"/>
                <a:gd name="T5" fmla="*/ 3 h 16"/>
                <a:gd name="T6" fmla="*/ 282 w 409"/>
                <a:gd name="T7" fmla="*/ 0 h 16"/>
                <a:gd name="T8" fmla="*/ 408 w 409"/>
                <a:gd name="T9" fmla="*/ 12 h 16"/>
                <a:gd name="T10" fmla="*/ 6 w 409"/>
                <a:gd name="T11" fmla="*/ 15 h 16"/>
                <a:gd name="T12" fmla="*/ 1 w 409"/>
                <a:gd name="T13" fmla="*/ 15 h 16"/>
                <a:gd name="T14" fmla="*/ 11 w 409"/>
                <a:gd name="T15" fmla="*/ 7 h 16"/>
                <a:gd name="T16" fmla="*/ 21 w 409"/>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16">
                  <a:moveTo>
                    <a:pt x="21" y="7"/>
                  </a:moveTo>
                  <a:cubicBezTo>
                    <a:pt x="29" y="7"/>
                    <a:pt x="29" y="7"/>
                    <a:pt x="29" y="7"/>
                  </a:cubicBezTo>
                  <a:cubicBezTo>
                    <a:pt x="40" y="3"/>
                    <a:pt x="40" y="3"/>
                    <a:pt x="40" y="3"/>
                  </a:cubicBezTo>
                  <a:cubicBezTo>
                    <a:pt x="282" y="0"/>
                    <a:pt x="282" y="0"/>
                    <a:pt x="282" y="0"/>
                  </a:cubicBezTo>
                  <a:cubicBezTo>
                    <a:pt x="289" y="0"/>
                    <a:pt x="406" y="10"/>
                    <a:pt x="408" y="12"/>
                  </a:cubicBezTo>
                  <a:cubicBezTo>
                    <a:pt x="409" y="14"/>
                    <a:pt x="11" y="15"/>
                    <a:pt x="6" y="15"/>
                  </a:cubicBezTo>
                  <a:cubicBezTo>
                    <a:pt x="2" y="15"/>
                    <a:pt x="0" y="16"/>
                    <a:pt x="1" y="15"/>
                  </a:cubicBezTo>
                  <a:cubicBezTo>
                    <a:pt x="10" y="11"/>
                    <a:pt x="11" y="7"/>
                    <a:pt x="11" y="7"/>
                  </a:cubicBezTo>
                  <a:lnTo>
                    <a:pt x="21" y="7"/>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6" name="Freeform 62"/>
            <p:cNvSpPr>
              <a:spLocks/>
            </p:cNvSpPr>
            <p:nvPr/>
          </p:nvSpPr>
          <p:spPr bwMode="gray">
            <a:xfrm>
              <a:off x="1015321" y="2476817"/>
              <a:ext cx="267194" cy="70523"/>
            </a:xfrm>
            <a:custGeom>
              <a:avLst/>
              <a:gdLst>
                <a:gd name="T0" fmla="*/ 80 w 84"/>
                <a:gd name="T1" fmla="*/ 1 h 22"/>
                <a:gd name="T2" fmla="*/ 81 w 84"/>
                <a:gd name="T3" fmla="*/ 1 h 22"/>
                <a:gd name="T4" fmla="*/ 84 w 84"/>
                <a:gd name="T5" fmla="*/ 2 h 22"/>
                <a:gd name="T6" fmla="*/ 84 w 84"/>
                <a:gd name="T7" fmla="*/ 19 h 22"/>
                <a:gd name="T8" fmla="*/ 5 w 84"/>
                <a:gd name="T9" fmla="*/ 22 h 22"/>
                <a:gd name="T10" fmla="*/ 0 w 84"/>
                <a:gd name="T11" fmla="*/ 22 h 22"/>
                <a:gd name="T12" fmla="*/ 4 w 84"/>
                <a:gd name="T13" fmla="*/ 20 h 22"/>
                <a:gd name="T14" fmla="*/ 80 w 84"/>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22">
                  <a:moveTo>
                    <a:pt x="80" y="1"/>
                  </a:moveTo>
                  <a:cubicBezTo>
                    <a:pt x="80" y="1"/>
                    <a:pt x="81" y="1"/>
                    <a:pt x="81" y="1"/>
                  </a:cubicBezTo>
                  <a:cubicBezTo>
                    <a:pt x="83" y="0"/>
                    <a:pt x="84" y="1"/>
                    <a:pt x="84" y="2"/>
                  </a:cubicBezTo>
                  <a:cubicBezTo>
                    <a:pt x="84" y="8"/>
                    <a:pt x="84" y="19"/>
                    <a:pt x="84" y="19"/>
                  </a:cubicBezTo>
                  <a:cubicBezTo>
                    <a:pt x="83" y="19"/>
                    <a:pt x="7" y="22"/>
                    <a:pt x="5" y="22"/>
                  </a:cubicBezTo>
                  <a:cubicBezTo>
                    <a:pt x="3" y="22"/>
                    <a:pt x="0" y="22"/>
                    <a:pt x="0" y="22"/>
                  </a:cubicBezTo>
                  <a:cubicBezTo>
                    <a:pt x="0" y="21"/>
                    <a:pt x="2" y="20"/>
                    <a:pt x="4" y="20"/>
                  </a:cubicBezTo>
                  <a:cubicBezTo>
                    <a:pt x="5" y="19"/>
                    <a:pt x="64" y="5"/>
                    <a:pt x="80"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7" name="Freeform 63"/>
            <p:cNvSpPr>
              <a:spLocks/>
            </p:cNvSpPr>
            <p:nvPr/>
          </p:nvSpPr>
          <p:spPr bwMode="gray">
            <a:xfrm>
              <a:off x="370679" y="1752712"/>
              <a:ext cx="864157" cy="1340935"/>
            </a:xfrm>
            <a:custGeom>
              <a:avLst/>
              <a:gdLst>
                <a:gd name="T0" fmla="*/ 223 w 272"/>
                <a:gd name="T1" fmla="*/ 319 h 422"/>
                <a:gd name="T2" fmla="*/ 135 w 272"/>
                <a:gd name="T3" fmla="*/ 301 h 422"/>
                <a:gd name="T4" fmla="*/ 146 w 272"/>
                <a:gd name="T5" fmla="*/ 270 h 422"/>
                <a:gd name="T6" fmla="*/ 191 w 272"/>
                <a:gd name="T7" fmla="*/ 252 h 422"/>
                <a:gd name="T8" fmla="*/ 184 w 272"/>
                <a:gd name="T9" fmla="*/ 225 h 422"/>
                <a:gd name="T10" fmla="*/ 145 w 272"/>
                <a:gd name="T11" fmla="*/ 220 h 422"/>
                <a:gd name="T12" fmla="*/ 123 w 272"/>
                <a:gd name="T13" fmla="*/ 170 h 422"/>
                <a:gd name="T14" fmla="*/ 115 w 272"/>
                <a:gd name="T15" fmla="*/ 154 h 422"/>
                <a:gd name="T16" fmla="*/ 105 w 272"/>
                <a:gd name="T17" fmla="*/ 132 h 422"/>
                <a:gd name="T18" fmla="*/ 92 w 272"/>
                <a:gd name="T19" fmla="*/ 113 h 422"/>
                <a:gd name="T20" fmla="*/ 103 w 272"/>
                <a:gd name="T21" fmla="*/ 104 h 422"/>
                <a:gd name="T22" fmla="*/ 115 w 272"/>
                <a:gd name="T23" fmla="*/ 92 h 422"/>
                <a:gd name="T24" fmla="*/ 117 w 272"/>
                <a:gd name="T25" fmla="*/ 85 h 422"/>
                <a:gd name="T26" fmla="*/ 119 w 272"/>
                <a:gd name="T27" fmla="*/ 79 h 422"/>
                <a:gd name="T28" fmla="*/ 125 w 272"/>
                <a:gd name="T29" fmla="*/ 74 h 422"/>
                <a:gd name="T30" fmla="*/ 128 w 272"/>
                <a:gd name="T31" fmla="*/ 73 h 422"/>
                <a:gd name="T32" fmla="*/ 128 w 272"/>
                <a:gd name="T33" fmla="*/ 71 h 422"/>
                <a:gd name="T34" fmla="*/ 131 w 272"/>
                <a:gd name="T35" fmla="*/ 40 h 422"/>
                <a:gd name="T36" fmla="*/ 121 w 272"/>
                <a:gd name="T37" fmla="*/ 17 h 422"/>
                <a:gd name="T38" fmla="*/ 98 w 272"/>
                <a:gd name="T39" fmla="*/ 3 h 422"/>
                <a:gd name="T40" fmla="*/ 70 w 272"/>
                <a:gd name="T41" fmla="*/ 1 h 422"/>
                <a:gd name="T42" fmla="*/ 46 w 272"/>
                <a:gd name="T43" fmla="*/ 16 h 422"/>
                <a:gd name="T44" fmla="*/ 29 w 272"/>
                <a:gd name="T45" fmla="*/ 42 h 422"/>
                <a:gd name="T46" fmla="*/ 35 w 272"/>
                <a:gd name="T47" fmla="*/ 73 h 422"/>
                <a:gd name="T48" fmla="*/ 36 w 272"/>
                <a:gd name="T49" fmla="*/ 89 h 422"/>
                <a:gd name="T50" fmla="*/ 47 w 272"/>
                <a:gd name="T51" fmla="*/ 96 h 422"/>
                <a:gd name="T52" fmla="*/ 37 w 272"/>
                <a:gd name="T53" fmla="*/ 111 h 422"/>
                <a:gd name="T54" fmla="*/ 0 w 272"/>
                <a:gd name="T55" fmla="*/ 188 h 422"/>
                <a:gd name="T56" fmla="*/ 9 w 272"/>
                <a:gd name="T57" fmla="*/ 303 h 422"/>
                <a:gd name="T58" fmla="*/ 7 w 272"/>
                <a:gd name="T59" fmla="*/ 328 h 422"/>
                <a:gd name="T60" fmla="*/ 11 w 272"/>
                <a:gd name="T61" fmla="*/ 357 h 422"/>
                <a:gd name="T62" fmla="*/ 104 w 272"/>
                <a:gd name="T63" fmla="*/ 391 h 422"/>
                <a:gd name="T64" fmla="*/ 271 w 272"/>
                <a:gd name="T65" fmla="*/ 39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2" h="422">
                  <a:moveTo>
                    <a:pt x="266" y="339"/>
                  </a:moveTo>
                  <a:cubicBezTo>
                    <a:pt x="260" y="320"/>
                    <a:pt x="232" y="321"/>
                    <a:pt x="223" y="319"/>
                  </a:cubicBezTo>
                  <a:cubicBezTo>
                    <a:pt x="215" y="316"/>
                    <a:pt x="144" y="309"/>
                    <a:pt x="144" y="309"/>
                  </a:cubicBezTo>
                  <a:cubicBezTo>
                    <a:pt x="144" y="309"/>
                    <a:pt x="143" y="309"/>
                    <a:pt x="135" y="301"/>
                  </a:cubicBezTo>
                  <a:cubicBezTo>
                    <a:pt x="127" y="292"/>
                    <a:pt x="124" y="277"/>
                    <a:pt x="124" y="277"/>
                  </a:cubicBezTo>
                  <a:cubicBezTo>
                    <a:pt x="124" y="277"/>
                    <a:pt x="136" y="273"/>
                    <a:pt x="146" y="270"/>
                  </a:cubicBezTo>
                  <a:cubicBezTo>
                    <a:pt x="159" y="265"/>
                    <a:pt x="168" y="263"/>
                    <a:pt x="174" y="260"/>
                  </a:cubicBezTo>
                  <a:cubicBezTo>
                    <a:pt x="180" y="257"/>
                    <a:pt x="189" y="256"/>
                    <a:pt x="191" y="252"/>
                  </a:cubicBezTo>
                  <a:cubicBezTo>
                    <a:pt x="192" y="249"/>
                    <a:pt x="192" y="243"/>
                    <a:pt x="191" y="239"/>
                  </a:cubicBezTo>
                  <a:cubicBezTo>
                    <a:pt x="190" y="235"/>
                    <a:pt x="189" y="233"/>
                    <a:pt x="184" y="225"/>
                  </a:cubicBezTo>
                  <a:cubicBezTo>
                    <a:pt x="181" y="219"/>
                    <a:pt x="174" y="223"/>
                    <a:pt x="170" y="224"/>
                  </a:cubicBezTo>
                  <a:cubicBezTo>
                    <a:pt x="161" y="226"/>
                    <a:pt x="145" y="220"/>
                    <a:pt x="145" y="220"/>
                  </a:cubicBezTo>
                  <a:cubicBezTo>
                    <a:pt x="125" y="174"/>
                    <a:pt x="125" y="174"/>
                    <a:pt x="125" y="174"/>
                  </a:cubicBezTo>
                  <a:cubicBezTo>
                    <a:pt x="125" y="174"/>
                    <a:pt x="125" y="174"/>
                    <a:pt x="123" y="170"/>
                  </a:cubicBezTo>
                  <a:cubicBezTo>
                    <a:pt x="120" y="165"/>
                    <a:pt x="116" y="160"/>
                    <a:pt x="116" y="160"/>
                  </a:cubicBezTo>
                  <a:cubicBezTo>
                    <a:pt x="116" y="160"/>
                    <a:pt x="116" y="159"/>
                    <a:pt x="115" y="154"/>
                  </a:cubicBezTo>
                  <a:cubicBezTo>
                    <a:pt x="114" y="150"/>
                    <a:pt x="114" y="144"/>
                    <a:pt x="112" y="139"/>
                  </a:cubicBezTo>
                  <a:cubicBezTo>
                    <a:pt x="111" y="137"/>
                    <a:pt x="107" y="134"/>
                    <a:pt x="105" y="132"/>
                  </a:cubicBezTo>
                  <a:cubicBezTo>
                    <a:pt x="101" y="127"/>
                    <a:pt x="96" y="125"/>
                    <a:pt x="93" y="122"/>
                  </a:cubicBezTo>
                  <a:cubicBezTo>
                    <a:pt x="90" y="119"/>
                    <a:pt x="91" y="115"/>
                    <a:pt x="92" y="113"/>
                  </a:cubicBezTo>
                  <a:cubicBezTo>
                    <a:pt x="94" y="110"/>
                    <a:pt x="94" y="106"/>
                    <a:pt x="94" y="105"/>
                  </a:cubicBezTo>
                  <a:cubicBezTo>
                    <a:pt x="94" y="103"/>
                    <a:pt x="98" y="103"/>
                    <a:pt x="103" y="104"/>
                  </a:cubicBezTo>
                  <a:cubicBezTo>
                    <a:pt x="107" y="105"/>
                    <a:pt x="111" y="104"/>
                    <a:pt x="113" y="101"/>
                  </a:cubicBezTo>
                  <a:cubicBezTo>
                    <a:pt x="116" y="99"/>
                    <a:pt x="114" y="95"/>
                    <a:pt x="115" y="92"/>
                  </a:cubicBezTo>
                  <a:cubicBezTo>
                    <a:pt x="116" y="91"/>
                    <a:pt x="118" y="90"/>
                    <a:pt x="118" y="87"/>
                  </a:cubicBezTo>
                  <a:cubicBezTo>
                    <a:pt x="118" y="86"/>
                    <a:pt x="117" y="85"/>
                    <a:pt x="117" y="85"/>
                  </a:cubicBezTo>
                  <a:cubicBezTo>
                    <a:pt x="117" y="85"/>
                    <a:pt x="118" y="85"/>
                    <a:pt x="119" y="83"/>
                  </a:cubicBezTo>
                  <a:cubicBezTo>
                    <a:pt x="120" y="82"/>
                    <a:pt x="120" y="82"/>
                    <a:pt x="119" y="79"/>
                  </a:cubicBezTo>
                  <a:cubicBezTo>
                    <a:pt x="119" y="78"/>
                    <a:pt x="120" y="76"/>
                    <a:pt x="120" y="76"/>
                  </a:cubicBezTo>
                  <a:cubicBezTo>
                    <a:pt x="120" y="76"/>
                    <a:pt x="123" y="75"/>
                    <a:pt x="125" y="74"/>
                  </a:cubicBezTo>
                  <a:cubicBezTo>
                    <a:pt x="126" y="72"/>
                    <a:pt x="125" y="70"/>
                    <a:pt x="125" y="70"/>
                  </a:cubicBezTo>
                  <a:cubicBezTo>
                    <a:pt x="125" y="70"/>
                    <a:pt x="126" y="72"/>
                    <a:pt x="128" y="73"/>
                  </a:cubicBezTo>
                  <a:cubicBezTo>
                    <a:pt x="131" y="75"/>
                    <a:pt x="133" y="74"/>
                    <a:pt x="133" y="74"/>
                  </a:cubicBezTo>
                  <a:cubicBezTo>
                    <a:pt x="133" y="74"/>
                    <a:pt x="130" y="74"/>
                    <a:pt x="128" y="71"/>
                  </a:cubicBezTo>
                  <a:cubicBezTo>
                    <a:pt x="126" y="68"/>
                    <a:pt x="126" y="65"/>
                    <a:pt x="127" y="61"/>
                  </a:cubicBezTo>
                  <a:cubicBezTo>
                    <a:pt x="129" y="57"/>
                    <a:pt x="132" y="48"/>
                    <a:pt x="131" y="40"/>
                  </a:cubicBezTo>
                  <a:cubicBezTo>
                    <a:pt x="131" y="32"/>
                    <a:pt x="126" y="26"/>
                    <a:pt x="126" y="26"/>
                  </a:cubicBezTo>
                  <a:cubicBezTo>
                    <a:pt x="126" y="26"/>
                    <a:pt x="125" y="23"/>
                    <a:pt x="121" y="17"/>
                  </a:cubicBezTo>
                  <a:cubicBezTo>
                    <a:pt x="116" y="11"/>
                    <a:pt x="106" y="10"/>
                    <a:pt x="106" y="10"/>
                  </a:cubicBezTo>
                  <a:cubicBezTo>
                    <a:pt x="106" y="10"/>
                    <a:pt x="103" y="6"/>
                    <a:pt x="98" y="3"/>
                  </a:cubicBezTo>
                  <a:cubicBezTo>
                    <a:pt x="93" y="0"/>
                    <a:pt x="86" y="1"/>
                    <a:pt x="86" y="1"/>
                  </a:cubicBezTo>
                  <a:cubicBezTo>
                    <a:pt x="86" y="1"/>
                    <a:pt x="75" y="0"/>
                    <a:pt x="70" y="1"/>
                  </a:cubicBezTo>
                  <a:cubicBezTo>
                    <a:pt x="65" y="3"/>
                    <a:pt x="65" y="7"/>
                    <a:pt x="59" y="11"/>
                  </a:cubicBezTo>
                  <a:cubicBezTo>
                    <a:pt x="54" y="15"/>
                    <a:pt x="51" y="15"/>
                    <a:pt x="46" y="16"/>
                  </a:cubicBezTo>
                  <a:cubicBezTo>
                    <a:pt x="41" y="17"/>
                    <a:pt x="35" y="21"/>
                    <a:pt x="31" y="28"/>
                  </a:cubicBezTo>
                  <a:cubicBezTo>
                    <a:pt x="27" y="35"/>
                    <a:pt x="29" y="42"/>
                    <a:pt x="29" y="42"/>
                  </a:cubicBezTo>
                  <a:cubicBezTo>
                    <a:pt x="29" y="42"/>
                    <a:pt x="27" y="44"/>
                    <a:pt x="26" y="56"/>
                  </a:cubicBezTo>
                  <a:cubicBezTo>
                    <a:pt x="26" y="67"/>
                    <a:pt x="35" y="73"/>
                    <a:pt x="35" y="73"/>
                  </a:cubicBezTo>
                  <a:cubicBezTo>
                    <a:pt x="35" y="73"/>
                    <a:pt x="41" y="82"/>
                    <a:pt x="41" y="85"/>
                  </a:cubicBezTo>
                  <a:cubicBezTo>
                    <a:pt x="40" y="89"/>
                    <a:pt x="36" y="89"/>
                    <a:pt x="36" y="89"/>
                  </a:cubicBezTo>
                  <a:cubicBezTo>
                    <a:pt x="37" y="92"/>
                    <a:pt x="38" y="93"/>
                    <a:pt x="41" y="95"/>
                  </a:cubicBezTo>
                  <a:cubicBezTo>
                    <a:pt x="45" y="98"/>
                    <a:pt x="47" y="96"/>
                    <a:pt x="47" y="96"/>
                  </a:cubicBezTo>
                  <a:cubicBezTo>
                    <a:pt x="47" y="96"/>
                    <a:pt x="44" y="102"/>
                    <a:pt x="40" y="105"/>
                  </a:cubicBezTo>
                  <a:cubicBezTo>
                    <a:pt x="36" y="108"/>
                    <a:pt x="38" y="109"/>
                    <a:pt x="37" y="111"/>
                  </a:cubicBezTo>
                  <a:cubicBezTo>
                    <a:pt x="35" y="114"/>
                    <a:pt x="30" y="116"/>
                    <a:pt x="22" y="125"/>
                  </a:cubicBezTo>
                  <a:cubicBezTo>
                    <a:pt x="4" y="144"/>
                    <a:pt x="0" y="159"/>
                    <a:pt x="0" y="188"/>
                  </a:cubicBezTo>
                  <a:cubicBezTo>
                    <a:pt x="0" y="218"/>
                    <a:pt x="17" y="241"/>
                    <a:pt x="16" y="254"/>
                  </a:cubicBezTo>
                  <a:cubicBezTo>
                    <a:pt x="15" y="268"/>
                    <a:pt x="12" y="287"/>
                    <a:pt x="9" y="303"/>
                  </a:cubicBezTo>
                  <a:cubicBezTo>
                    <a:pt x="7" y="320"/>
                    <a:pt x="5" y="326"/>
                    <a:pt x="5" y="326"/>
                  </a:cubicBezTo>
                  <a:cubicBezTo>
                    <a:pt x="5" y="326"/>
                    <a:pt x="5" y="326"/>
                    <a:pt x="7" y="328"/>
                  </a:cubicBezTo>
                  <a:cubicBezTo>
                    <a:pt x="10" y="329"/>
                    <a:pt x="12" y="332"/>
                    <a:pt x="12" y="332"/>
                  </a:cubicBezTo>
                  <a:cubicBezTo>
                    <a:pt x="12" y="332"/>
                    <a:pt x="9" y="342"/>
                    <a:pt x="11" y="357"/>
                  </a:cubicBezTo>
                  <a:cubicBezTo>
                    <a:pt x="12" y="371"/>
                    <a:pt x="19" y="374"/>
                    <a:pt x="33" y="382"/>
                  </a:cubicBezTo>
                  <a:cubicBezTo>
                    <a:pt x="38" y="385"/>
                    <a:pt x="68" y="392"/>
                    <a:pt x="104" y="391"/>
                  </a:cubicBezTo>
                  <a:cubicBezTo>
                    <a:pt x="146" y="391"/>
                    <a:pt x="224" y="363"/>
                    <a:pt x="227" y="396"/>
                  </a:cubicBezTo>
                  <a:cubicBezTo>
                    <a:pt x="229" y="422"/>
                    <a:pt x="271" y="398"/>
                    <a:pt x="271" y="398"/>
                  </a:cubicBezTo>
                  <a:cubicBezTo>
                    <a:pt x="268" y="398"/>
                    <a:pt x="272" y="359"/>
                    <a:pt x="266" y="339"/>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8" name="Freeform 64"/>
            <p:cNvSpPr>
              <a:spLocks/>
            </p:cNvSpPr>
            <p:nvPr/>
          </p:nvSpPr>
          <p:spPr bwMode="gray">
            <a:xfrm>
              <a:off x="503779" y="2054670"/>
              <a:ext cx="206603" cy="346656"/>
            </a:xfrm>
            <a:custGeom>
              <a:avLst/>
              <a:gdLst>
                <a:gd name="T0" fmla="*/ 5 w 65"/>
                <a:gd name="T1" fmla="*/ 1 h 109"/>
                <a:gd name="T2" fmla="*/ 1 w 65"/>
                <a:gd name="T3" fmla="*/ 6 h 109"/>
                <a:gd name="T4" fmla="*/ 3 w 65"/>
                <a:gd name="T5" fmla="*/ 19 h 109"/>
                <a:gd name="T6" fmla="*/ 6 w 65"/>
                <a:gd name="T7" fmla="*/ 39 h 109"/>
                <a:gd name="T8" fmla="*/ 7 w 65"/>
                <a:gd name="T9" fmla="*/ 55 h 109"/>
                <a:gd name="T10" fmla="*/ 20 w 65"/>
                <a:gd name="T11" fmla="*/ 51 h 109"/>
                <a:gd name="T12" fmla="*/ 31 w 65"/>
                <a:gd name="T13" fmla="*/ 46 h 109"/>
                <a:gd name="T14" fmla="*/ 34 w 65"/>
                <a:gd name="T15" fmla="*/ 53 h 109"/>
                <a:gd name="T16" fmla="*/ 43 w 65"/>
                <a:gd name="T17" fmla="*/ 61 h 109"/>
                <a:gd name="T18" fmla="*/ 54 w 65"/>
                <a:gd name="T19" fmla="*/ 84 h 109"/>
                <a:gd name="T20" fmla="*/ 65 w 65"/>
                <a:gd name="T21" fmla="*/ 109 h 109"/>
                <a:gd name="T22" fmla="*/ 56 w 65"/>
                <a:gd name="T23" fmla="*/ 68 h 109"/>
                <a:gd name="T24" fmla="*/ 52 w 65"/>
                <a:gd name="T25" fmla="*/ 52 h 109"/>
                <a:gd name="T26" fmla="*/ 56 w 65"/>
                <a:gd name="T27" fmla="*/ 44 h 109"/>
                <a:gd name="T28" fmla="*/ 56 w 65"/>
                <a:gd name="T29" fmla="*/ 34 h 109"/>
                <a:gd name="T30" fmla="*/ 53 w 65"/>
                <a:gd name="T31" fmla="*/ 27 h 109"/>
                <a:gd name="T32" fmla="*/ 49 w 65"/>
                <a:gd name="T33" fmla="*/ 22 h 109"/>
                <a:gd name="T34" fmla="*/ 45 w 65"/>
                <a:gd name="T35" fmla="*/ 33 h 109"/>
                <a:gd name="T36" fmla="*/ 44 w 65"/>
                <a:gd name="T37" fmla="*/ 37 h 109"/>
                <a:gd name="T38" fmla="*/ 47 w 65"/>
                <a:gd name="T39" fmla="*/ 47 h 109"/>
                <a:gd name="T40" fmla="*/ 48 w 65"/>
                <a:gd name="T41" fmla="*/ 61 h 109"/>
                <a:gd name="T42" fmla="*/ 34 w 65"/>
                <a:gd name="T43" fmla="*/ 41 h 109"/>
                <a:gd name="T44" fmla="*/ 17 w 65"/>
                <a:gd name="T45" fmla="*/ 10 h 109"/>
                <a:gd name="T46" fmla="*/ 5 w 65"/>
                <a:gd name="T47" fmla="*/ 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09">
                  <a:moveTo>
                    <a:pt x="5" y="1"/>
                  </a:moveTo>
                  <a:cubicBezTo>
                    <a:pt x="4" y="0"/>
                    <a:pt x="1" y="5"/>
                    <a:pt x="1" y="6"/>
                  </a:cubicBezTo>
                  <a:cubicBezTo>
                    <a:pt x="0" y="7"/>
                    <a:pt x="3" y="13"/>
                    <a:pt x="3" y="19"/>
                  </a:cubicBezTo>
                  <a:cubicBezTo>
                    <a:pt x="3" y="24"/>
                    <a:pt x="5" y="33"/>
                    <a:pt x="6" y="39"/>
                  </a:cubicBezTo>
                  <a:cubicBezTo>
                    <a:pt x="7" y="44"/>
                    <a:pt x="7" y="55"/>
                    <a:pt x="7" y="55"/>
                  </a:cubicBezTo>
                  <a:cubicBezTo>
                    <a:pt x="7" y="55"/>
                    <a:pt x="12" y="55"/>
                    <a:pt x="20" y="51"/>
                  </a:cubicBezTo>
                  <a:cubicBezTo>
                    <a:pt x="29" y="48"/>
                    <a:pt x="31" y="46"/>
                    <a:pt x="31" y="46"/>
                  </a:cubicBezTo>
                  <a:cubicBezTo>
                    <a:pt x="31" y="46"/>
                    <a:pt x="31" y="50"/>
                    <a:pt x="34" y="53"/>
                  </a:cubicBezTo>
                  <a:cubicBezTo>
                    <a:pt x="36" y="56"/>
                    <a:pt x="42" y="60"/>
                    <a:pt x="43" y="61"/>
                  </a:cubicBezTo>
                  <a:cubicBezTo>
                    <a:pt x="45" y="62"/>
                    <a:pt x="51" y="77"/>
                    <a:pt x="54" y="84"/>
                  </a:cubicBezTo>
                  <a:cubicBezTo>
                    <a:pt x="57" y="92"/>
                    <a:pt x="65" y="109"/>
                    <a:pt x="65" y="109"/>
                  </a:cubicBezTo>
                  <a:cubicBezTo>
                    <a:pt x="65" y="109"/>
                    <a:pt x="57" y="77"/>
                    <a:pt x="56" y="68"/>
                  </a:cubicBezTo>
                  <a:cubicBezTo>
                    <a:pt x="54" y="59"/>
                    <a:pt x="52" y="56"/>
                    <a:pt x="52" y="52"/>
                  </a:cubicBezTo>
                  <a:cubicBezTo>
                    <a:pt x="52" y="49"/>
                    <a:pt x="54" y="47"/>
                    <a:pt x="56" y="44"/>
                  </a:cubicBezTo>
                  <a:cubicBezTo>
                    <a:pt x="59" y="41"/>
                    <a:pt x="58" y="37"/>
                    <a:pt x="56" y="34"/>
                  </a:cubicBezTo>
                  <a:cubicBezTo>
                    <a:pt x="55" y="31"/>
                    <a:pt x="53" y="27"/>
                    <a:pt x="53" y="27"/>
                  </a:cubicBezTo>
                  <a:cubicBezTo>
                    <a:pt x="52" y="26"/>
                    <a:pt x="49" y="22"/>
                    <a:pt x="49" y="22"/>
                  </a:cubicBezTo>
                  <a:cubicBezTo>
                    <a:pt x="49" y="22"/>
                    <a:pt x="45" y="32"/>
                    <a:pt x="45" y="33"/>
                  </a:cubicBezTo>
                  <a:cubicBezTo>
                    <a:pt x="44" y="35"/>
                    <a:pt x="44" y="37"/>
                    <a:pt x="44" y="37"/>
                  </a:cubicBezTo>
                  <a:cubicBezTo>
                    <a:pt x="44" y="37"/>
                    <a:pt x="47" y="44"/>
                    <a:pt x="47" y="47"/>
                  </a:cubicBezTo>
                  <a:cubicBezTo>
                    <a:pt x="47" y="51"/>
                    <a:pt x="48" y="61"/>
                    <a:pt x="48" y="61"/>
                  </a:cubicBezTo>
                  <a:cubicBezTo>
                    <a:pt x="48" y="61"/>
                    <a:pt x="42" y="54"/>
                    <a:pt x="34" y="41"/>
                  </a:cubicBezTo>
                  <a:cubicBezTo>
                    <a:pt x="27" y="28"/>
                    <a:pt x="20" y="16"/>
                    <a:pt x="17" y="10"/>
                  </a:cubicBezTo>
                  <a:cubicBezTo>
                    <a:pt x="14" y="3"/>
                    <a:pt x="5" y="1"/>
                    <a:pt x="5" y="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09" name="Freeform 65"/>
            <p:cNvSpPr>
              <a:spLocks/>
            </p:cNvSpPr>
            <p:nvPr/>
          </p:nvSpPr>
          <p:spPr bwMode="gray">
            <a:xfrm>
              <a:off x="1295427" y="2512575"/>
              <a:ext cx="280106" cy="31785"/>
            </a:xfrm>
            <a:custGeom>
              <a:avLst/>
              <a:gdLst>
                <a:gd name="T0" fmla="*/ 2 w 88"/>
                <a:gd name="T1" fmla="*/ 2 h 10"/>
                <a:gd name="T2" fmla="*/ 16 w 88"/>
                <a:gd name="T3" fmla="*/ 0 h 10"/>
                <a:gd name="T4" fmla="*/ 40 w 88"/>
                <a:gd name="T5" fmla="*/ 1 h 10"/>
                <a:gd name="T6" fmla="*/ 57 w 88"/>
                <a:gd name="T7" fmla="*/ 2 h 10"/>
                <a:gd name="T8" fmla="*/ 78 w 88"/>
                <a:gd name="T9" fmla="*/ 4 h 10"/>
                <a:gd name="T10" fmla="*/ 88 w 88"/>
                <a:gd name="T11" fmla="*/ 7 h 10"/>
                <a:gd name="T12" fmla="*/ 64 w 88"/>
                <a:gd name="T13" fmla="*/ 10 h 10"/>
                <a:gd name="T14" fmla="*/ 20 w 88"/>
                <a:gd name="T15" fmla="*/ 10 h 10"/>
                <a:gd name="T16" fmla="*/ 9 w 88"/>
                <a:gd name="T17" fmla="*/ 7 h 10"/>
                <a:gd name="T18" fmla="*/ 2 w 88"/>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0">
                  <a:moveTo>
                    <a:pt x="2" y="2"/>
                  </a:moveTo>
                  <a:cubicBezTo>
                    <a:pt x="0" y="0"/>
                    <a:pt x="11" y="0"/>
                    <a:pt x="16" y="0"/>
                  </a:cubicBezTo>
                  <a:cubicBezTo>
                    <a:pt x="21" y="0"/>
                    <a:pt x="33" y="1"/>
                    <a:pt x="40" y="1"/>
                  </a:cubicBezTo>
                  <a:cubicBezTo>
                    <a:pt x="46" y="1"/>
                    <a:pt x="57" y="2"/>
                    <a:pt x="57" y="2"/>
                  </a:cubicBezTo>
                  <a:cubicBezTo>
                    <a:pt x="57" y="2"/>
                    <a:pt x="72" y="4"/>
                    <a:pt x="78" y="4"/>
                  </a:cubicBezTo>
                  <a:cubicBezTo>
                    <a:pt x="84" y="4"/>
                    <a:pt x="88" y="5"/>
                    <a:pt x="88" y="7"/>
                  </a:cubicBezTo>
                  <a:cubicBezTo>
                    <a:pt x="88" y="9"/>
                    <a:pt x="76" y="10"/>
                    <a:pt x="64" y="10"/>
                  </a:cubicBezTo>
                  <a:cubicBezTo>
                    <a:pt x="51" y="10"/>
                    <a:pt x="24" y="10"/>
                    <a:pt x="20" y="10"/>
                  </a:cubicBezTo>
                  <a:cubicBezTo>
                    <a:pt x="16" y="10"/>
                    <a:pt x="14" y="10"/>
                    <a:pt x="9" y="7"/>
                  </a:cubicBezTo>
                  <a:cubicBezTo>
                    <a:pt x="5" y="4"/>
                    <a:pt x="5" y="4"/>
                    <a:pt x="2" y="2"/>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0" name="Freeform 66"/>
            <p:cNvSpPr>
              <a:spLocks/>
            </p:cNvSpPr>
            <p:nvPr/>
          </p:nvSpPr>
          <p:spPr bwMode="gray">
            <a:xfrm>
              <a:off x="1181199" y="2492709"/>
              <a:ext cx="180778" cy="63570"/>
            </a:xfrm>
            <a:custGeom>
              <a:avLst/>
              <a:gdLst>
                <a:gd name="T0" fmla="*/ 1 w 57"/>
                <a:gd name="T1" fmla="*/ 20 h 20"/>
                <a:gd name="T2" fmla="*/ 16 w 57"/>
                <a:gd name="T3" fmla="*/ 4 h 20"/>
                <a:gd name="T4" fmla="*/ 51 w 57"/>
                <a:gd name="T5" fmla="*/ 8 h 20"/>
                <a:gd name="T6" fmla="*/ 57 w 57"/>
                <a:gd name="T7" fmla="*/ 14 h 20"/>
                <a:gd name="T8" fmla="*/ 54 w 57"/>
                <a:gd name="T9" fmla="*/ 19 h 20"/>
                <a:gd name="T10" fmla="*/ 3 w 57"/>
                <a:gd name="T11" fmla="*/ 20 h 20"/>
                <a:gd name="T12" fmla="*/ 1 w 57"/>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7" h="20">
                  <a:moveTo>
                    <a:pt x="1" y="20"/>
                  </a:moveTo>
                  <a:cubicBezTo>
                    <a:pt x="0" y="19"/>
                    <a:pt x="4" y="7"/>
                    <a:pt x="16" y="4"/>
                  </a:cubicBezTo>
                  <a:cubicBezTo>
                    <a:pt x="28" y="0"/>
                    <a:pt x="45" y="5"/>
                    <a:pt x="51" y="8"/>
                  </a:cubicBezTo>
                  <a:cubicBezTo>
                    <a:pt x="57" y="11"/>
                    <a:pt x="57" y="12"/>
                    <a:pt x="57" y="14"/>
                  </a:cubicBezTo>
                  <a:cubicBezTo>
                    <a:pt x="56" y="16"/>
                    <a:pt x="56" y="18"/>
                    <a:pt x="54" y="19"/>
                  </a:cubicBezTo>
                  <a:cubicBezTo>
                    <a:pt x="52" y="20"/>
                    <a:pt x="5" y="20"/>
                    <a:pt x="3" y="20"/>
                  </a:cubicBezTo>
                  <a:cubicBezTo>
                    <a:pt x="2" y="20"/>
                    <a:pt x="1" y="20"/>
                    <a:pt x="1" y="2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1" name="Freeform 67"/>
            <p:cNvSpPr>
              <a:spLocks/>
            </p:cNvSpPr>
            <p:nvPr/>
          </p:nvSpPr>
          <p:spPr bwMode="gray">
            <a:xfrm>
              <a:off x="453122" y="2782749"/>
              <a:ext cx="199650" cy="289046"/>
            </a:xfrm>
            <a:custGeom>
              <a:avLst/>
              <a:gdLst>
                <a:gd name="T0" fmla="*/ 62 w 63"/>
                <a:gd name="T1" fmla="*/ 1 h 91"/>
                <a:gd name="T2" fmla="*/ 62 w 63"/>
                <a:gd name="T3" fmla="*/ 9 h 91"/>
                <a:gd name="T4" fmla="*/ 47 w 63"/>
                <a:gd name="T5" fmla="*/ 23 h 91"/>
                <a:gd name="T6" fmla="*/ 34 w 63"/>
                <a:gd name="T7" fmla="*/ 55 h 91"/>
                <a:gd name="T8" fmla="*/ 26 w 63"/>
                <a:gd name="T9" fmla="*/ 88 h 91"/>
                <a:gd name="T10" fmla="*/ 14 w 63"/>
                <a:gd name="T11" fmla="*/ 91 h 91"/>
                <a:gd name="T12" fmla="*/ 2 w 63"/>
                <a:gd name="T13" fmla="*/ 90 h 91"/>
                <a:gd name="T14" fmla="*/ 0 w 63"/>
                <a:gd name="T15" fmla="*/ 87 h 91"/>
                <a:gd name="T16" fmla="*/ 9 w 63"/>
                <a:gd name="T17" fmla="*/ 33 h 91"/>
                <a:gd name="T18" fmla="*/ 6 w 63"/>
                <a:gd name="T19" fmla="*/ 10 h 91"/>
                <a:gd name="T20" fmla="*/ 2 w 63"/>
                <a:gd name="T21" fmla="*/ 0 h 91"/>
                <a:gd name="T22" fmla="*/ 62 w 63"/>
                <a:gd name="T23" fmla="*/ 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 h="91">
                  <a:moveTo>
                    <a:pt x="62" y="1"/>
                  </a:moveTo>
                  <a:cubicBezTo>
                    <a:pt x="62" y="1"/>
                    <a:pt x="63" y="6"/>
                    <a:pt x="62" y="9"/>
                  </a:cubicBezTo>
                  <a:cubicBezTo>
                    <a:pt x="60" y="13"/>
                    <a:pt x="51" y="18"/>
                    <a:pt x="47" y="23"/>
                  </a:cubicBezTo>
                  <a:cubicBezTo>
                    <a:pt x="43" y="29"/>
                    <a:pt x="37" y="39"/>
                    <a:pt x="34" y="55"/>
                  </a:cubicBezTo>
                  <a:cubicBezTo>
                    <a:pt x="31" y="71"/>
                    <a:pt x="27" y="87"/>
                    <a:pt x="26" y="88"/>
                  </a:cubicBezTo>
                  <a:cubicBezTo>
                    <a:pt x="25" y="90"/>
                    <a:pt x="20" y="90"/>
                    <a:pt x="14" y="91"/>
                  </a:cubicBezTo>
                  <a:cubicBezTo>
                    <a:pt x="7" y="91"/>
                    <a:pt x="3" y="91"/>
                    <a:pt x="2" y="90"/>
                  </a:cubicBezTo>
                  <a:cubicBezTo>
                    <a:pt x="0" y="89"/>
                    <a:pt x="0" y="88"/>
                    <a:pt x="0" y="87"/>
                  </a:cubicBezTo>
                  <a:cubicBezTo>
                    <a:pt x="1" y="85"/>
                    <a:pt x="8" y="41"/>
                    <a:pt x="9" y="33"/>
                  </a:cubicBezTo>
                  <a:cubicBezTo>
                    <a:pt x="10" y="24"/>
                    <a:pt x="10" y="17"/>
                    <a:pt x="6" y="10"/>
                  </a:cubicBezTo>
                  <a:cubicBezTo>
                    <a:pt x="1" y="4"/>
                    <a:pt x="2" y="0"/>
                    <a:pt x="2" y="0"/>
                  </a:cubicBezTo>
                  <a:lnTo>
                    <a:pt x="62" y="1"/>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2" name="Freeform 68"/>
            <p:cNvSpPr>
              <a:spLocks/>
            </p:cNvSpPr>
            <p:nvPr/>
          </p:nvSpPr>
          <p:spPr bwMode="gray">
            <a:xfrm>
              <a:off x="408424" y="2719178"/>
              <a:ext cx="362549" cy="69530"/>
            </a:xfrm>
            <a:custGeom>
              <a:avLst/>
              <a:gdLst>
                <a:gd name="T0" fmla="*/ 103 w 114"/>
                <a:gd name="T1" fmla="*/ 21 h 22"/>
                <a:gd name="T2" fmla="*/ 113 w 114"/>
                <a:gd name="T3" fmla="*/ 18 h 22"/>
                <a:gd name="T4" fmla="*/ 110 w 114"/>
                <a:gd name="T5" fmla="*/ 8 h 22"/>
                <a:gd name="T6" fmla="*/ 77 w 114"/>
                <a:gd name="T7" fmla="*/ 1 h 22"/>
                <a:gd name="T8" fmla="*/ 21 w 114"/>
                <a:gd name="T9" fmla="*/ 6 h 22"/>
                <a:gd name="T10" fmla="*/ 1 w 114"/>
                <a:gd name="T11" fmla="*/ 14 h 22"/>
                <a:gd name="T12" fmla="*/ 3 w 114"/>
                <a:gd name="T13" fmla="*/ 20 h 22"/>
                <a:gd name="T14" fmla="*/ 37 w 114"/>
                <a:gd name="T15" fmla="*/ 22 h 22"/>
                <a:gd name="T16" fmla="*/ 103 w 114"/>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2">
                  <a:moveTo>
                    <a:pt x="103" y="21"/>
                  </a:moveTo>
                  <a:cubicBezTo>
                    <a:pt x="109" y="21"/>
                    <a:pt x="113" y="21"/>
                    <a:pt x="113" y="18"/>
                  </a:cubicBezTo>
                  <a:cubicBezTo>
                    <a:pt x="114" y="15"/>
                    <a:pt x="114" y="11"/>
                    <a:pt x="110" y="8"/>
                  </a:cubicBezTo>
                  <a:cubicBezTo>
                    <a:pt x="106" y="5"/>
                    <a:pt x="97" y="1"/>
                    <a:pt x="77" y="1"/>
                  </a:cubicBezTo>
                  <a:cubicBezTo>
                    <a:pt x="58" y="0"/>
                    <a:pt x="35" y="4"/>
                    <a:pt x="21" y="6"/>
                  </a:cubicBezTo>
                  <a:cubicBezTo>
                    <a:pt x="8" y="9"/>
                    <a:pt x="2" y="11"/>
                    <a:pt x="1" y="14"/>
                  </a:cubicBezTo>
                  <a:cubicBezTo>
                    <a:pt x="0" y="17"/>
                    <a:pt x="1" y="20"/>
                    <a:pt x="3" y="20"/>
                  </a:cubicBezTo>
                  <a:cubicBezTo>
                    <a:pt x="5" y="21"/>
                    <a:pt x="16" y="22"/>
                    <a:pt x="37" y="22"/>
                  </a:cubicBezTo>
                  <a:cubicBezTo>
                    <a:pt x="57" y="22"/>
                    <a:pt x="92" y="21"/>
                    <a:pt x="103" y="21"/>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3" name="Freeform 69"/>
            <p:cNvSpPr>
              <a:spLocks/>
            </p:cNvSpPr>
            <p:nvPr/>
          </p:nvSpPr>
          <p:spPr bwMode="gray">
            <a:xfrm>
              <a:off x="580263" y="2028845"/>
              <a:ext cx="88403" cy="463864"/>
            </a:xfrm>
            <a:custGeom>
              <a:avLst/>
              <a:gdLst>
                <a:gd name="T0" fmla="*/ 0 w 28"/>
                <a:gd name="T1" fmla="*/ 0 h 146"/>
                <a:gd name="T2" fmla="*/ 9 w 28"/>
                <a:gd name="T3" fmla="*/ 39 h 146"/>
                <a:gd name="T4" fmla="*/ 17 w 28"/>
                <a:gd name="T5" fmla="*/ 113 h 146"/>
                <a:gd name="T6" fmla="*/ 21 w 28"/>
                <a:gd name="T7" fmla="*/ 129 h 146"/>
                <a:gd name="T8" fmla="*/ 17 w 28"/>
                <a:gd name="T9" fmla="*/ 131 h 146"/>
                <a:gd name="T10" fmla="*/ 20 w 28"/>
                <a:gd name="T11" fmla="*/ 137 h 146"/>
                <a:gd name="T12" fmla="*/ 23 w 28"/>
                <a:gd name="T13" fmla="*/ 140 h 146"/>
                <a:gd name="T14" fmla="*/ 24 w 28"/>
                <a:gd name="T15" fmla="*/ 144 h 146"/>
                <a:gd name="T16" fmla="*/ 28 w 28"/>
                <a:gd name="T17" fmla="*/ 143 h 146"/>
                <a:gd name="T18" fmla="*/ 27 w 28"/>
                <a:gd name="T19" fmla="*/ 136 h 146"/>
                <a:gd name="T20" fmla="*/ 26 w 28"/>
                <a:gd name="T21" fmla="*/ 130 h 146"/>
                <a:gd name="T22" fmla="*/ 23 w 28"/>
                <a:gd name="T23" fmla="*/ 129 h 146"/>
                <a:gd name="T24" fmla="*/ 16 w 28"/>
                <a:gd name="T25" fmla="*/ 99 h 146"/>
                <a:gd name="T26" fmla="*/ 10 w 28"/>
                <a:gd name="T27" fmla="*/ 38 h 146"/>
                <a:gd name="T28" fmla="*/ 1 w 28"/>
                <a:gd name="T29" fmla="*/ 0 h 146"/>
                <a:gd name="T30" fmla="*/ 0 w 28"/>
                <a:gd name="T3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46">
                  <a:moveTo>
                    <a:pt x="0" y="0"/>
                  </a:moveTo>
                  <a:cubicBezTo>
                    <a:pt x="0" y="0"/>
                    <a:pt x="6" y="21"/>
                    <a:pt x="9" y="39"/>
                  </a:cubicBezTo>
                  <a:cubicBezTo>
                    <a:pt x="12" y="57"/>
                    <a:pt x="15" y="104"/>
                    <a:pt x="17" y="113"/>
                  </a:cubicBezTo>
                  <a:cubicBezTo>
                    <a:pt x="19" y="123"/>
                    <a:pt x="21" y="129"/>
                    <a:pt x="21" y="129"/>
                  </a:cubicBezTo>
                  <a:cubicBezTo>
                    <a:pt x="21" y="129"/>
                    <a:pt x="17" y="129"/>
                    <a:pt x="17" y="131"/>
                  </a:cubicBezTo>
                  <a:cubicBezTo>
                    <a:pt x="17" y="132"/>
                    <a:pt x="18" y="135"/>
                    <a:pt x="20" y="137"/>
                  </a:cubicBezTo>
                  <a:cubicBezTo>
                    <a:pt x="21" y="139"/>
                    <a:pt x="22" y="136"/>
                    <a:pt x="23" y="140"/>
                  </a:cubicBezTo>
                  <a:cubicBezTo>
                    <a:pt x="24" y="144"/>
                    <a:pt x="23" y="144"/>
                    <a:pt x="24" y="144"/>
                  </a:cubicBezTo>
                  <a:cubicBezTo>
                    <a:pt x="26" y="145"/>
                    <a:pt x="28" y="146"/>
                    <a:pt x="28" y="143"/>
                  </a:cubicBezTo>
                  <a:cubicBezTo>
                    <a:pt x="28" y="140"/>
                    <a:pt x="27" y="140"/>
                    <a:pt x="27" y="136"/>
                  </a:cubicBezTo>
                  <a:cubicBezTo>
                    <a:pt x="27" y="132"/>
                    <a:pt x="27" y="131"/>
                    <a:pt x="26" y="130"/>
                  </a:cubicBezTo>
                  <a:cubicBezTo>
                    <a:pt x="24" y="129"/>
                    <a:pt x="23" y="130"/>
                    <a:pt x="23" y="129"/>
                  </a:cubicBezTo>
                  <a:cubicBezTo>
                    <a:pt x="23" y="127"/>
                    <a:pt x="18" y="115"/>
                    <a:pt x="16" y="99"/>
                  </a:cubicBezTo>
                  <a:cubicBezTo>
                    <a:pt x="15" y="84"/>
                    <a:pt x="13" y="51"/>
                    <a:pt x="10" y="38"/>
                  </a:cubicBezTo>
                  <a:cubicBezTo>
                    <a:pt x="8" y="26"/>
                    <a:pt x="1" y="0"/>
                    <a:pt x="1" y="0"/>
                  </a:cubicBezTo>
                  <a:lnTo>
                    <a:pt x="0" y="0"/>
                  </a:lnTo>
                  <a:close/>
                </a:path>
              </a:pathLst>
            </a:custGeom>
            <a:solidFill>
              <a:srgbClr val="945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4" name="Freeform 70"/>
            <p:cNvSpPr>
              <a:spLocks/>
            </p:cNvSpPr>
            <p:nvPr/>
          </p:nvSpPr>
          <p:spPr bwMode="gray">
            <a:xfrm>
              <a:off x="659725" y="2480790"/>
              <a:ext cx="56617" cy="190711"/>
            </a:xfrm>
            <a:custGeom>
              <a:avLst/>
              <a:gdLst>
                <a:gd name="T0" fmla="*/ 1 w 18"/>
                <a:gd name="T1" fmla="*/ 0 h 60"/>
                <a:gd name="T2" fmla="*/ 0 w 18"/>
                <a:gd name="T3" fmla="*/ 1 h 60"/>
                <a:gd name="T4" fmla="*/ 12 w 18"/>
                <a:gd name="T5" fmla="*/ 34 h 60"/>
                <a:gd name="T6" fmla="*/ 16 w 18"/>
                <a:gd name="T7" fmla="*/ 58 h 60"/>
                <a:gd name="T8" fmla="*/ 18 w 18"/>
                <a:gd name="T9" fmla="*/ 60 h 60"/>
                <a:gd name="T10" fmla="*/ 11 w 18"/>
                <a:gd name="T11" fmla="*/ 27 h 60"/>
                <a:gd name="T12" fmla="*/ 4 w 18"/>
                <a:gd name="T13" fmla="*/ 7 h 60"/>
                <a:gd name="T14" fmla="*/ 1 w 1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0">
                  <a:moveTo>
                    <a:pt x="1" y="0"/>
                  </a:moveTo>
                  <a:cubicBezTo>
                    <a:pt x="1" y="0"/>
                    <a:pt x="0" y="1"/>
                    <a:pt x="0" y="1"/>
                  </a:cubicBezTo>
                  <a:cubicBezTo>
                    <a:pt x="2" y="5"/>
                    <a:pt x="10" y="25"/>
                    <a:pt x="12" y="34"/>
                  </a:cubicBezTo>
                  <a:cubicBezTo>
                    <a:pt x="14" y="44"/>
                    <a:pt x="16" y="58"/>
                    <a:pt x="16" y="58"/>
                  </a:cubicBezTo>
                  <a:cubicBezTo>
                    <a:pt x="18" y="60"/>
                    <a:pt x="18" y="60"/>
                    <a:pt x="18" y="60"/>
                  </a:cubicBezTo>
                  <a:cubicBezTo>
                    <a:pt x="18" y="60"/>
                    <a:pt x="14" y="35"/>
                    <a:pt x="11" y="27"/>
                  </a:cubicBezTo>
                  <a:cubicBezTo>
                    <a:pt x="9" y="20"/>
                    <a:pt x="5" y="10"/>
                    <a:pt x="4" y="7"/>
                  </a:cubicBezTo>
                  <a:cubicBezTo>
                    <a:pt x="2" y="4"/>
                    <a:pt x="1" y="0"/>
                    <a:pt x="1" y="0"/>
                  </a:cubicBezTo>
                  <a:close/>
                </a:path>
              </a:pathLst>
            </a:custGeom>
            <a:solidFill>
              <a:srgbClr val="945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15" name="Freeform 71"/>
            <p:cNvSpPr>
              <a:spLocks/>
            </p:cNvSpPr>
            <p:nvPr/>
          </p:nvSpPr>
          <p:spPr bwMode="gray">
            <a:xfrm>
              <a:off x="561390" y="1949382"/>
              <a:ext cx="164885" cy="105288"/>
            </a:xfrm>
            <a:custGeom>
              <a:avLst/>
              <a:gdLst>
                <a:gd name="T0" fmla="*/ 38 w 52"/>
                <a:gd name="T1" fmla="*/ 28 h 33"/>
                <a:gd name="T2" fmla="*/ 44 w 52"/>
                <a:gd name="T3" fmla="*/ 32 h 33"/>
                <a:gd name="T4" fmla="*/ 48 w 52"/>
                <a:gd name="T5" fmla="*/ 29 h 33"/>
                <a:gd name="T6" fmla="*/ 40 w 52"/>
                <a:gd name="T7" fmla="*/ 26 h 33"/>
                <a:gd name="T8" fmla="*/ 38 w 52"/>
                <a:gd name="T9" fmla="*/ 26 h 33"/>
                <a:gd name="T10" fmla="*/ 29 w 52"/>
                <a:gd name="T11" fmla="*/ 23 h 33"/>
                <a:gd name="T12" fmla="*/ 23 w 52"/>
                <a:gd name="T13" fmla="*/ 19 h 33"/>
                <a:gd name="T14" fmla="*/ 21 w 52"/>
                <a:gd name="T15" fmla="*/ 15 h 33"/>
                <a:gd name="T16" fmla="*/ 18 w 52"/>
                <a:gd name="T17" fmla="*/ 13 h 33"/>
                <a:gd name="T18" fmla="*/ 15 w 52"/>
                <a:gd name="T19" fmla="*/ 9 h 33"/>
                <a:gd name="T20" fmla="*/ 14 w 52"/>
                <a:gd name="T21" fmla="*/ 7 h 33"/>
                <a:gd name="T22" fmla="*/ 13 w 52"/>
                <a:gd name="T23" fmla="*/ 1 h 33"/>
                <a:gd name="T24" fmla="*/ 9 w 52"/>
                <a:gd name="T25" fmla="*/ 4 h 33"/>
                <a:gd name="T26" fmla="*/ 8 w 52"/>
                <a:gd name="T27" fmla="*/ 9 h 33"/>
                <a:gd name="T28" fmla="*/ 12 w 52"/>
                <a:gd name="T29" fmla="*/ 8 h 33"/>
                <a:gd name="T30" fmla="*/ 11 w 52"/>
                <a:gd name="T31" fmla="*/ 14 h 33"/>
                <a:gd name="T32" fmla="*/ 7 w 52"/>
                <a:gd name="T33" fmla="*/ 18 h 33"/>
                <a:gd name="T34" fmla="*/ 3 w 52"/>
                <a:gd name="T35" fmla="*/ 13 h 33"/>
                <a:gd name="T36" fmla="*/ 1 w 52"/>
                <a:gd name="T37" fmla="*/ 20 h 33"/>
                <a:gd name="T38" fmla="*/ 7 w 52"/>
                <a:gd name="T39" fmla="*/ 25 h 33"/>
                <a:gd name="T40" fmla="*/ 14 w 52"/>
                <a:gd name="T41" fmla="*/ 19 h 33"/>
                <a:gd name="T42" fmla="*/ 16 w 52"/>
                <a:gd name="T43" fmla="*/ 16 h 33"/>
                <a:gd name="T44" fmla="*/ 18 w 52"/>
                <a:gd name="T45" fmla="*/ 19 h 33"/>
                <a:gd name="T46" fmla="*/ 22 w 52"/>
                <a:gd name="T47" fmla="*/ 20 h 33"/>
                <a:gd name="T48" fmla="*/ 34 w 52"/>
                <a:gd name="T49" fmla="*/ 26 h 33"/>
                <a:gd name="T50" fmla="*/ 38 w 52"/>
                <a:gd name="T51"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 h="33">
                  <a:moveTo>
                    <a:pt x="38" y="28"/>
                  </a:moveTo>
                  <a:cubicBezTo>
                    <a:pt x="38" y="28"/>
                    <a:pt x="39" y="31"/>
                    <a:pt x="44" y="32"/>
                  </a:cubicBezTo>
                  <a:cubicBezTo>
                    <a:pt x="48" y="33"/>
                    <a:pt x="52" y="32"/>
                    <a:pt x="48" y="29"/>
                  </a:cubicBezTo>
                  <a:cubicBezTo>
                    <a:pt x="44" y="26"/>
                    <a:pt x="41" y="26"/>
                    <a:pt x="40" y="26"/>
                  </a:cubicBezTo>
                  <a:cubicBezTo>
                    <a:pt x="39" y="26"/>
                    <a:pt x="38" y="26"/>
                    <a:pt x="38" y="26"/>
                  </a:cubicBezTo>
                  <a:cubicBezTo>
                    <a:pt x="38" y="26"/>
                    <a:pt x="33" y="25"/>
                    <a:pt x="29" y="23"/>
                  </a:cubicBezTo>
                  <a:cubicBezTo>
                    <a:pt x="25" y="21"/>
                    <a:pt x="23" y="19"/>
                    <a:pt x="23" y="19"/>
                  </a:cubicBezTo>
                  <a:cubicBezTo>
                    <a:pt x="23" y="19"/>
                    <a:pt x="23" y="16"/>
                    <a:pt x="21" y="15"/>
                  </a:cubicBezTo>
                  <a:cubicBezTo>
                    <a:pt x="19" y="14"/>
                    <a:pt x="18" y="13"/>
                    <a:pt x="18" y="13"/>
                  </a:cubicBezTo>
                  <a:cubicBezTo>
                    <a:pt x="18" y="13"/>
                    <a:pt x="16" y="11"/>
                    <a:pt x="15" y="9"/>
                  </a:cubicBezTo>
                  <a:cubicBezTo>
                    <a:pt x="14" y="7"/>
                    <a:pt x="14" y="7"/>
                    <a:pt x="14" y="7"/>
                  </a:cubicBezTo>
                  <a:cubicBezTo>
                    <a:pt x="14" y="7"/>
                    <a:pt x="14" y="2"/>
                    <a:pt x="13" y="1"/>
                  </a:cubicBezTo>
                  <a:cubicBezTo>
                    <a:pt x="12" y="0"/>
                    <a:pt x="10" y="2"/>
                    <a:pt x="9" y="4"/>
                  </a:cubicBezTo>
                  <a:cubicBezTo>
                    <a:pt x="8" y="6"/>
                    <a:pt x="7" y="8"/>
                    <a:pt x="8" y="9"/>
                  </a:cubicBezTo>
                  <a:cubicBezTo>
                    <a:pt x="10" y="9"/>
                    <a:pt x="12" y="8"/>
                    <a:pt x="12" y="8"/>
                  </a:cubicBezTo>
                  <a:cubicBezTo>
                    <a:pt x="12" y="8"/>
                    <a:pt x="12" y="13"/>
                    <a:pt x="11" y="14"/>
                  </a:cubicBezTo>
                  <a:cubicBezTo>
                    <a:pt x="10" y="16"/>
                    <a:pt x="9" y="19"/>
                    <a:pt x="7" y="18"/>
                  </a:cubicBezTo>
                  <a:cubicBezTo>
                    <a:pt x="4" y="16"/>
                    <a:pt x="4" y="13"/>
                    <a:pt x="3" y="13"/>
                  </a:cubicBezTo>
                  <a:cubicBezTo>
                    <a:pt x="2" y="13"/>
                    <a:pt x="0" y="17"/>
                    <a:pt x="1" y="20"/>
                  </a:cubicBezTo>
                  <a:cubicBezTo>
                    <a:pt x="1" y="23"/>
                    <a:pt x="4" y="25"/>
                    <a:pt x="7" y="25"/>
                  </a:cubicBezTo>
                  <a:cubicBezTo>
                    <a:pt x="10" y="24"/>
                    <a:pt x="13" y="21"/>
                    <a:pt x="14" y="19"/>
                  </a:cubicBezTo>
                  <a:cubicBezTo>
                    <a:pt x="16" y="16"/>
                    <a:pt x="16" y="16"/>
                    <a:pt x="16" y="16"/>
                  </a:cubicBezTo>
                  <a:cubicBezTo>
                    <a:pt x="16" y="16"/>
                    <a:pt x="17" y="18"/>
                    <a:pt x="18" y="19"/>
                  </a:cubicBezTo>
                  <a:cubicBezTo>
                    <a:pt x="20" y="20"/>
                    <a:pt x="22" y="20"/>
                    <a:pt x="22" y="20"/>
                  </a:cubicBezTo>
                  <a:cubicBezTo>
                    <a:pt x="22" y="20"/>
                    <a:pt x="31" y="25"/>
                    <a:pt x="34" y="26"/>
                  </a:cubicBezTo>
                  <a:cubicBezTo>
                    <a:pt x="37" y="27"/>
                    <a:pt x="38" y="28"/>
                    <a:pt x="38" y="28"/>
                  </a:cubicBezTo>
                  <a:close/>
                </a:path>
              </a:pathLst>
            </a:custGeom>
            <a:solidFill>
              <a:srgbClr val="945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grpSp>
          <p:nvGrpSpPr>
            <p:cNvPr id="116" name="Gruppieren 69"/>
            <p:cNvGrpSpPr/>
            <p:nvPr/>
          </p:nvGrpSpPr>
          <p:grpSpPr bwMode="gray">
            <a:xfrm>
              <a:off x="1978037" y="2840471"/>
              <a:ext cx="512227" cy="654047"/>
              <a:chOff x="4824028" y="4797152"/>
              <a:chExt cx="338604" cy="432355"/>
            </a:xfrm>
          </p:grpSpPr>
          <p:sp>
            <p:nvSpPr>
              <p:cNvPr id="117"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18"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19"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20"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grpSp>
        <p:grpSp>
          <p:nvGrpSpPr>
            <p:cNvPr id="121" name="Gruppieren 74"/>
            <p:cNvGrpSpPr/>
            <p:nvPr/>
          </p:nvGrpSpPr>
          <p:grpSpPr bwMode="gray">
            <a:xfrm>
              <a:off x="2502617" y="2840471"/>
              <a:ext cx="512227" cy="654047"/>
              <a:chOff x="4824028" y="4797152"/>
              <a:chExt cx="338604" cy="432355"/>
            </a:xfrm>
          </p:grpSpPr>
          <p:sp>
            <p:nvSpPr>
              <p:cNvPr id="122"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23"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24"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sp>
            <p:nvSpPr>
              <p:cNvPr id="125"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a:solidFill>
                    <a:prstClr val="white"/>
                  </a:solidFill>
                </a:endParaRPr>
              </a:p>
            </p:txBody>
          </p:sp>
        </p:grpSp>
        <p:grpSp>
          <p:nvGrpSpPr>
            <p:cNvPr id="126" name="Gruppieren 27"/>
            <p:cNvGrpSpPr/>
            <p:nvPr/>
          </p:nvGrpSpPr>
          <p:grpSpPr bwMode="gray">
            <a:xfrm>
              <a:off x="1055387" y="1708020"/>
              <a:ext cx="915245" cy="848259"/>
              <a:chOff x="1252057" y="4158348"/>
              <a:chExt cx="915245" cy="848259"/>
            </a:xfrm>
          </p:grpSpPr>
          <p:grpSp>
            <p:nvGrpSpPr>
              <p:cNvPr id="127" name="Gruppieren 342"/>
              <p:cNvGrpSpPr/>
              <p:nvPr/>
            </p:nvGrpSpPr>
            <p:grpSpPr bwMode="gray">
              <a:xfrm>
                <a:off x="1252057" y="4158348"/>
                <a:ext cx="915245" cy="848259"/>
                <a:chOff x="4542011" y="2592366"/>
                <a:chExt cx="529010" cy="490294"/>
              </a:xfrm>
            </p:grpSpPr>
            <p:sp>
              <p:nvSpPr>
                <p:cNvPr id="137" name="Freeform 32"/>
                <p:cNvSpPr>
                  <a:spLocks/>
                </p:cNvSpPr>
                <p:nvPr/>
              </p:nvSpPr>
              <p:spPr bwMode="gray">
                <a:xfrm flipH="1">
                  <a:off x="4542011" y="2592366"/>
                  <a:ext cx="529010" cy="490294"/>
                </a:xfrm>
                <a:custGeom>
                  <a:avLst/>
                  <a:gdLst/>
                  <a:ahLst/>
                  <a:cxnLst>
                    <a:cxn ang="0">
                      <a:pos x="9185" y="0"/>
                    </a:cxn>
                    <a:cxn ang="0">
                      <a:pos x="283" y="0"/>
                    </a:cxn>
                    <a:cxn ang="0">
                      <a:pos x="0" y="284"/>
                    </a:cxn>
                    <a:cxn ang="0">
                      <a:pos x="0" y="7348"/>
                    </a:cxn>
                    <a:cxn ang="0">
                      <a:pos x="283" y="7631"/>
                    </a:cxn>
                    <a:cxn ang="0">
                      <a:pos x="3777" y="7631"/>
                    </a:cxn>
                    <a:cxn ang="0">
                      <a:pos x="3545" y="8208"/>
                    </a:cxn>
                    <a:cxn ang="0">
                      <a:pos x="3069" y="8684"/>
                    </a:cxn>
                    <a:cxn ang="0">
                      <a:pos x="3313" y="8776"/>
                    </a:cxn>
                    <a:cxn ang="0">
                      <a:pos x="4734" y="8776"/>
                    </a:cxn>
                    <a:cxn ang="0">
                      <a:pos x="4739" y="8776"/>
                    </a:cxn>
                    <a:cxn ang="0">
                      <a:pos x="6161" y="8776"/>
                    </a:cxn>
                    <a:cxn ang="0">
                      <a:pos x="6405" y="8684"/>
                    </a:cxn>
                    <a:cxn ang="0">
                      <a:pos x="5929" y="8208"/>
                    </a:cxn>
                    <a:cxn ang="0">
                      <a:pos x="5697" y="7631"/>
                    </a:cxn>
                    <a:cxn ang="0">
                      <a:pos x="9185" y="7631"/>
                    </a:cxn>
                    <a:cxn ang="0">
                      <a:pos x="9469" y="7348"/>
                    </a:cxn>
                    <a:cxn ang="0">
                      <a:pos x="9469" y="284"/>
                    </a:cxn>
                    <a:cxn ang="0">
                      <a:pos x="9185" y="0"/>
                    </a:cxn>
                  </a:cxnLst>
                  <a:rect l="0" t="0" r="r" b="b"/>
                  <a:pathLst>
                    <a:path w="9469" h="8776">
                      <a:moveTo>
                        <a:pt x="9185" y="0"/>
                      </a:moveTo>
                      <a:cubicBezTo>
                        <a:pt x="283" y="0"/>
                        <a:pt x="283" y="0"/>
                        <a:pt x="283" y="0"/>
                      </a:cubicBezTo>
                      <a:cubicBezTo>
                        <a:pt x="127" y="0"/>
                        <a:pt x="0" y="128"/>
                        <a:pt x="0" y="284"/>
                      </a:cubicBezTo>
                      <a:cubicBezTo>
                        <a:pt x="0" y="7348"/>
                        <a:pt x="0" y="7348"/>
                        <a:pt x="0" y="7348"/>
                      </a:cubicBezTo>
                      <a:cubicBezTo>
                        <a:pt x="0" y="7504"/>
                        <a:pt x="127" y="7631"/>
                        <a:pt x="283" y="7631"/>
                      </a:cubicBezTo>
                      <a:cubicBezTo>
                        <a:pt x="3777" y="7631"/>
                        <a:pt x="3777" y="7631"/>
                        <a:pt x="3777" y="7631"/>
                      </a:cubicBezTo>
                      <a:cubicBezTo>
                        <a:pt x="3777" y="7631"/>
                        <a:pt x="3753" y="7920"/>
                        <a:pt x="3545" y="8208"/>
                      </a:cubicBezTo>
                      <a:cubicBezTo>
                        <a:pt x="3069" y="8684"/>
                        <a:pt x="3069" y="8684"/>
                        <a:pt x="3069" y="8684"/>
                      </a:cubicBezTo>
                      <a:cubicBezTo>
                        <a:pt x="3069" y="8684"/>
                        <a:pt x="2961" y="8768"/>
                        <a:pt x="3313" y="8776"/>
                      </a:cubicBezTo>
                      <a:cubicBezTo>
                        <a:pt x="3313" y="8776"/>
                        <a:pt x="4644" y="8776"/>
                        <a:pt x="4734" y="8776"/>
                      </a:cubicBezTo>
                      <a:cubicBezTo>
                        <a:pt x="4739" y="8776"/>
                        <a:pt x="4739" y="8776"/>
                        <a:pt x="4739" y="8776"/>
                      </a:cubicBezTo>
                      <a:cubicBezTo>
                        <a:pt x="4830" y="8776"/>
                        <a:pt x="6161" y="8776"/>
                        <a:pt x="6161" y="8776"/>
                      </a:cubicBezTo>
                      <a:cubicBezTo>
                        <a:pt x="6513" y="8768"/>
                        <a:pt x="6405" y="8684"/>
                        <a:pt x="6405" y="8684"/>
                      </a:cubicBezTo>
                      <a:cubicBezTo>
                        <a:pt x="5929" y="8208"/>
                        <a:pt x="5929" y="8208"/>
                        <a:pt x="5929" y="8208"/>
                      </a:cubicBezTo>
                      <a:cubicBezTo>
                        <a:pt x="5721" y="7920"/>
                        <a:pt x="5697" y="7631"/>
                        <a:pt x="5697" y="7631"/>
                      </a:cubicBezTo>
                      <a:cubicBezTo>
                        <a:pt x="9185" y="7631"/>
                        <a:pt x="9185" y="7631"/>
                        <a:pt x="9185" y="7631"/>
                      </a:cubicBezTo>
                      <a:cubicBezTo>
                        <a:pt x="9341" y="7631"/>
                        <a:pt x="9469" y="7504"/>
                        <a:pt x="9469" y="7348"/>
                      </a:cubicBezTo>
                      <a:cubicBezTo>
                        <a:pt x="9469" y="284"/>
                        <a:pt x="9469" y="284"/>
                        <a:pt x="9469" y="284"/>
                      </a:cubicBezTo>
                      <a:cubicBezTo>
                        <a:pt x="9469" y="128"/>
                        <a:pt x="9341" y="0"/>
                        <a:pt x="9185" y="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38" name="Freeform 33"/>
                <p:cNvSpPr>
                  <a:spLocks/>
                </p:cNvSpPr>
                <p:nvPr/>
              </p:nvSpPr>
              <p:spPr bwMode="gray">
                <a:xfrm flipH="1">
                  <a:off x="4547096" y="2597451"/>
                  <a:ext cx="518840" cy="339382"/>
                </a:xfrm>
                <a:custGeom>
                  <a:avLst/>
                  <a:gdLst/>
                  <a:ahLst/>
                  <a:cxnLst>
                    <a:cxn ang="0">
                      <a:pos x="283" y="6075"/>
                    </a:cxn>
                    <a:cxn ang="0">
                      <a:pos x="0" y="5792"/>
                    </a:cxn>
                    <a:cxn ang="0">
                      <a:pos x="0" y="284"/>
                    </a:cxn>
                    <a:cxn ang="0">
                      <a:pos x="283" y="0"/>
                    </a:cxn>
                    <a:cxn ang="0">
                      <a:pos x="9003" y="0"/>
                    </a:cxn>
                    <a:cxn ang="0">
                      <a:pos x="9287" y="284"/>
                    </a:cxn>
                    <a:cxn ang="0">
                      <a:pos x="9287" y="5792"/>
                    </a:cxn>
                    <a:cxn ang="0">
                      <a:pos x="9003" y="6075"/>
                    </a:cxn>
                    <a:cxn ang="0">
                      <a:pos x="283" y="6075"/>
                    </a:cxn>
                  </a:cxnLst>
                  <a:rect l="0" t="0" r="r" b="b"/>
                  <a:pathLst>
                    <a:path w="9287" h="6075">
                      <a:moveTo>
                        <a:pt x="283" y="6075"/>
                      </a:moveTo>
                      <a:cubicBezTo>
                        <a:pt x="127" y="6075"/>
                        <a:pt x="0" y="5948"/>
                        <a:pt x="0" y="5792"/>
                      </a:cubicBezTo>
                      <a:cubicBezTo>
                        <a:pt x="0" y="284"/>
                        <a:pt x="0" y="284"/>
                        <a:pt x="0" y="284"/>
                      </a:cubicBezTo>
                      <a:cubicBezTo>
                        <a:pt x="0" y="128"/>
                        <a:pt x="127" y="0"/>
                        <a:pt x="283" y="0"/>
                      </a:cubicBezTo>
                      <a:cubicBezTo>
                        <a:pt x="9003" y="0"/>
                        <a:pt x="9003" y="0"/>
                        <a:pt x="9003" y="0"/>
                      </a:cubicBezTo>
                      <a:cubicBezTo>
                        <a:pt x="9159" y="0"/>
                        <a:pt x="9287" y="128"/>
                        <a:pt x="9287" y="284"/>
                      </a:cubicBezTo>
                      <a:cubicBezTo>
                        <a:pt x="9287" y="5792"/>
                        <a:pt x="9287" y="5792"/>
                        <a:pt x="9287" y="5792"/>
                      </a:cubicBezTo>
                      <a:cubicBezTo>
                        <a:pt x="9287" y="5948"/>
                        <a:pt x="9159" y="6075"/>
                        <a:pt x="9003" y="6075"/>
                      </a:cubicBezTo>
                      <a:lnTo>
                        <a:pt x="283" y="607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sp>
              <p:nvSpPr>
                <p:cNvPr id="139" name="Rectangle 34"/>
                <p:cNvSpPr>
                  <a:spLocks noChangeArrowheads="1"/>
                </p:cNvSpPr>
                <p:nvPr/>
              </p:nvSpPr>
              <p:spPr bwMode="gray">
                <a:xfrm flipH="1">
                  <a:off x="4562161" y="2613864"/>
                  <a:ext cx="488237" cy="303433"/>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de-DE">
                    <a:solidFill>
                      <a:prstClr val="black"/>
                    </a:solidFill>
                  </a:endParaRPr>
                </a:p>
              </p:txBody>
            </p:sp>
          </p:grpSp>
          <p:grpSp>
            <p:nvGrpSpPr>
              <p:cNvPr id="128" name="Gruppieren 356"/>
              <p:cNvGrpSpPr/>
              <p:nvPr/>
            </p:nvGrpSpPr>
            <p:grpSpPr bwMode="gray">
              <a:xfrm>
                <a:off x="1492161" y="4242984"/>
                <a:ext cx="510423" cy="449975"/>
                <a:chOff x="5273712" y="4337050"/>
                <a:chExt cx="1393788" cy="1228726"/>
              </a:xfrm>
            </p:grpSpPr>
            <p:grpSp>
              <p:nvGrpSpPr>
                <p:cNvPr id="129" name="Gruppieren 357"/>
                <p:cNvGrpSpPr/>
                <p:nvPr/>
              </p:nvGrpSpPr>
              <p:grpSpPr bwMode="gray">
                <a:xfrm>
                  <a:off x="5273712" y="4541838"/>
                  <a:ext cx="1262012" cy="1023938"/>
                  <a:chOff x="5273712" y="4541838"/>
                  <a:chExt cx="1262012" cy="1023938"/>
                </a:xfrm>
              </p:grpSpPr>
              <p:sp>
                <p:nvSpPr>
                  <p:cNvPr id="131" name="Freeform 16"/>
                  <p:cNvSpPr>
                    <a:spLocks/>
                  </p:cNvSpPr>
                  <p:nvPr/>
                </p:nvSpPr>
                <p:spPr bwMode="gray">
                  <a:xfrm>
                    <a:off x="5273712" y="4667250"/>
                    <a:ext cx="1206500" cy="898526"/>
                  </a:xfrm>
                  <a:custGeom>
                    <a:avLst/>
                    <a:gdLst/>
                    <a:ahLst/>
                    <a:cxnLst>
                      <a:cxn ang="0">
                        <a:pos x="0" y="4724"/>
                      </a:cxn>
                      <a:cxn ang="0">
                        <a:pos x="709" y="878"/>
                      </a:cxn>
                      <a:cxn ang="0">
                        <a:pos x="2007" y="832"/>
                      </a:cxn>
                      <a:cxn ang="0">
                        <a:pos x="6403" y="4724"/>
                      </a:cxn>
                    </a:cxnLst>
                    <a:rect l="0" t="0" r="r" b="b"/>
                    <a:pathLst>
                      <a:path w="6403" h="4770">
                        <a:moveTo>
                          <a:pt x="0" y="4724"/>
                        </a:moveTo>
                        <a:cubicBezTo>
                          <a:pt x="0" y="4724"/>
                          <a:pt x="297" y="1557"/>
                          <a:pt x="709" y="878"/>
                        </a:cubicBezTo>
                        <a:cubicBezTo>
                          <a:pt x="709" y="878"/>
                          <a:pt x="1236" y="0"/>
                          <a:pt x="2007" y="832"/>
                        </a:cubicBezTo>
                        <a:cubicBezTo>
                          <a:pt x="3005" y="1909"/>
                          <a:pt x="3640" y="4770"/>
                          <a:pt x="6403" y="4724"/>
                        </a:cubicBezTo>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sz="1100">
                      <a:solidFill>
                        <a:prstClr val="black"/>
                      </a:solidFill>
                    </a:endParaRPr>
                  </a:p>
                </p:txBody>
              </p:sp>
              <p:cxnSp>
                <p:nvCxnSpPr>
                  <p:cNvPr id="132" name="Gerade Verbindung 131"/>
                  <p:cNvCxnSpPr/>
                  <p:nvPr/>
                </p:nvCxnSpPr>
                <p:spPr bwMode="gray">
                  <a:xfrm flipV="1">
                    <a:off x="5275584" y="4541838"/>
                    <a:ext cx="0" cy="1023938"/>
                  </a:xfrm>
                  <a:prstGeom prst="line">
                    <a:avLst/>
                  </a:prstGeom>
                  <a:noFill/>
                  <a:ln w="9525" cap="rnd" cmpd="sng" algn="ctr">
                    <a:solidFill>
                      <a:schemeClr val="tx2"/>
                    </a:solidFill>
                    <a:prstDash val="sysDot"/>
                    <a:headEnd type="none" w="med" len="med"/>
                    <a:tailEnd type="triangle" w="sm" len="sm"/>
                  </a:ln>
                  <a:effectLst/>
                </p:spPr>
              </p:cxnSp>
              <p:cxnSp>
                <p:nvCxnSpPr>
                  <p:cNvPr id="133" name="Gerade Verbindung 132"/>
                  <p:cNvCxnSpPr/>
                  <p:nvPr/>
                </p:nvCxnSpPr>
                <p:spPr bwMode="gray">
                  <a:xfrm>
                    <a:off x="5273712" y="5565776"/>
                    <a:ext cx="1262012" cy="0"/>
                  </a:xfrm>
                  <a:prstGeom prst="line">
                    <a:avLst/>
                  </a:prstGeom>
                  <a:noFill/>
                  <a:ln w="9525" cap="rnd" cmpd="sng" algn="ctr">
                    <a:solidFill>
                      <a:schemeClr val="tx2"/>
                    </a:solidFill>
                    <a:prstDash val="sysDot"/>
                    <a:headEnd type="none" w="med" len="med"/>
                    <a:tailEnd type="triangle" w="sm" len="sm"/>
                  </a:ln>
                  <a:effectLst/>
                </p:spPr>
              </p:cxnSp>
              <p:cxnSp>
                <p:nvCxnSpPr>
                  <p:cNvPr id="134" name="Gerade Verbindung 133"/>
                  <p:cNvCxnSpPr/>
                  <p:nvPr/>
                </p:nvCxnSpPr>
                <p:spPr bwMode="gray">
                  <a:xfrm>
                    <a:off x="5654674" y="4821858"/>
                    <a:ext cx="0" cy="742330"/>
                  </a:xfrm>
                  <a:prstGeom prst="line">
                    <a:avLst/>
                  </a:prstGeom>
                  <a:noFill/>
                  <a:ln w="9525" cap="rnd" cmpd="sng" algn="ctr">
                    <a:solidFill>
                      <a:schemeClr val="tx2"/>
                    </a:solidFill>
                    <a:prstDash val="sysDot"/>
                    <a:headEnd type="none" w="med" len="med"/>
                    <a:tailEnd type="oval" w="sm" len="sm"/>
                  </a:ln>
                  <a:effectLst/>
                </p:spPr>
              </p:cxnSp>
              <p:cxnSp>
                <p:nvCxnSpPr>
                  <p:cNvPr id="135" name="Gerade Verbindung 134"/>
                  <p:cNvCxnSpPr/>
                  <p:nvPr/>
                </p:nvCxnSpPr>
                <p:spPr bwMode="gray">
                  <a:xfrm>
                    <a:off x="5872199" y="5157788"/>
                    <a:ext cx="0" cy="406400"/>
                  </a:xfrm>
                  <a:prstGeom prst="line">
                    <a:avLst/>
                  </a:prstGeom>
                  <a:noFill/>
                  <a:ln w="9525" cap="rnd" cmpd="sng" algn="ctr">
                    <a:solidFill>
                      <a:schemeClr val="tx2"/>
                    </a:solidFill>
                    <a:prstDash val="sysDot"/>
                    <a:headEnd type="none" w="med" len="med"/>
                    <a:tailEnd type="oval" w="sm" len="sm"/>
                  </a:ln>
                  <a:effectLst/>
                </p:spPr>
              </p:cxnSp>
              <p:cxnSp>
                <p:nvCxnSpPr>
                  <p:cNvPr id="136" name="Gerade Verbindung 135"/>
                  <p:cNvCxnSpPr/>
                  <p:nvPr/>
                </p:nvCxnSpPr>
                <p:spPr bwMode="gray">
                  <a:xfrm>
                    <a:off x="5756336" y="4979988"/>
                    <a:ext cx="0" cy="58578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30" name="Textfeld 129"/>
                <p:cNvSpPr txBox="1"/>
                <p:nvPr/>
              </p:nvSpPr>
              <p:spPr bwMode="gray">
                <a:xfrm>
                  <a:off x="5273712" y="4337050"/>
                  <a:ext cx="1393788" cy="108012"/>
                </a:xfrm>
                <a:prstGeom prst="rect">
                  <a:avLst/>
                </a:prstGeom>
                <a:solidFill>
                  <a:schemeClr val="accent2"/>
                </a:solidFill>
              </p:spPr>
              <p:txBody>
                <a:bodyPr wrap="square" lIns="0" tIns="0" rIns="0" bIns="0" rtlCol="0" anchor="ctr">
                  <a:noAutofit/>
                </a:bodyPr>
                <a:lstStyle/>
                <a:p>
                  <a:pPr marL="266700" indent="-266700" algn="ctr">
                    <a:spcBef>
                      <a:spcPts val="300"/>
                    </a:spcBef>
                    <a:spcAft>
                      <a:spcPts val="300"/>
                    </a:spcAft>
                    <a:buClr>
                      <a:srgbClr val="009EE3"/>
                    </a:buClr>
                  </a:pPr>
                  <a:endParaRPr lang="de-DE" sz="400" b="1" dirty="0" smtClean="0">
                    <a:solidFill>
                      <a:prstClr val="white"/>
                    </a:solidFill>
                  </a:endParaRPr>
                </a:p>
              </p:txBody>
            </p:sp>
          </p:grpSp>
        </p:grpSp>
        <p:grpSp>
          <p:nvGrpSpPr>
            <p:cNvPr id="140" name="Gruppieren 25"/>
            <p:cNvGrpSpPr/>
            <p:nvPr/>
          </p:nvGrpSpPr>
          <p:grpSpPr bwMode="gray">
            <a:xfrm>
              <a:off x="1716564" y="570482"/>
              <a:ext cx="1729532" cy="1729532"/>
              <a:chOff x="1913234" y="3094700"/>
              <a:chExt cx="1729532" cy="1729532"/>
            </a:xfrm>
          </p:grpSpPr>
          <p:sp>
            <p:nvSpPr>
              <p:cNvPr id="141" name="Ellipse 365"/>
              <p:cNvSpPr/>
              <p:nvPr/>
            </p:nvSpPr>
            <p:spPr bwMode="gray">
              <a:xfrm>
                <a:off x="1913234" y="3094700"/>
                <a:ext cx="1729532" cy="1729532"/>
              </a:xfrm>
              <a:prstGeom prst="ellipse">
                <a:avLst/>
              </a:prstGeom>
              <a:solidFill>
                <a:schemeClr val="bg1"/>
              </a:solidFill>
              <a:ln>
                <a:solidFill>
                  <a:srgbClr val="E5E5E5"/>
                </a:solidFill>
              </a:ln>
              <a:effectLst>
                <a:outerShdw blurRad="50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err="1" smtClean="0">
                  <a:solidFill>
                    <a:prstClr val="white"/>
                  </a:solidFill>
                </a:endParaRPr>
              </a:p>
            </p:txBody>
          </p:sp>
          <p:grpSp>
            <p:nvGrpSpPr>
              <p:cNvPr id="142" name="Gruppieren 366"/>
              <p:cNvGrpSpPr/>
              <p:nvPr/>
            </p:nvGrpSpPr>
            <p:grpSpPr bwMode="gray">
              <a:xfrm>
                <a:off x="2220562" y="3475917"/>
                <a:ext cx="1101136" cy="1123416"/>
                <a:chOff x="5273712" y="4337050"/>
                <a:chExt cx="1403805" cy="1432210"/>
              </a:xfrm>
            </p:grpSpPr>
            <p:grpSp>
              <p:nvGrpSpPr>
                <p:cNvPr id="143" name="Gruppieren 367"/>
                <p:cNvGrpSpPr/>
                <p:nvPr/>
              </p:nvGrpSpPr>
              <p:grpSpPr bwMode="gray">
                <a:xfrm>
                  <a:off x="5273712" y="4541838"/>
                  <a:ext cx="1262012" cy="1023938"/>
                  <a:chOff x="5273712" y="4541838"/>
                  <a:chExt cx="1262012" cy="1023938"/>
                </a:xfrm>
              </p:grpSpPr>
              <p:sp>
                <p:nvSpPr>
                  <p:cNvPr id="150" name="Freeform 16"/>
                  <p:cNvSpPr>
                    <a:spLocks/>
                  </p:cNvSpPr>
                  <p:nvPr/>
                </p:nvSpPr>
                <p:spPr bwMode="gray">
                  <a:xfrm>
                    <a:off x="5273712" y="4667250"/>
                    <a:ext cx="1206500" cy="898526"/>
                  </a:xfrm>
                  <a:custGeom>
                    <a:avLst/>
                    <a:gdLst/>
                    <a:ahLst/>
                    <a:cxnLst>
                      <a:cxn ang="0">
                        <a:pos x="0" y="4724"/>
                      </a:cxn>
                      <a:cxn ang="0">
                        <a:pos x="709" y="878"/>
                      </a:cxn>
                      <a:cxn ang="0">
                        <a:pos x="2007" y="832"/>
                      </a:cxn>
                      <a:cxn ang="0">
                        <a:pos x="6403" y="4724"/>
                      </a:cxn>
                    </a:cxnLst>
                    <a:rect l="0" t="0" r="r" b="b"/>
                    <a:pathLst>
                      <a:path w="6403" h="4770">
                        <a:moveTo>
                          <a:pt x="0" y="4724"/>
                        </a:moveTo>
                        <a:cubicBezTo>
                          <a:pt x="0" y="4724"/>
                          <a:pt x="297" y="1557"/>
                          <a:pt x="709" y="878"/>
                        </a:cubicBezTo>
                        <a:cubicBezTo>
                          <a:pt x="709" y="878"/>
                          <a:pt x="1236" y="0"/>
                          <a:pt x="2007" y="832"/>
                        </a:cubicBezTo>
                        <a:cubicBezTo>
                          <a:pt x="3005" y="1909"/>
                          <a:pt x="3640" y="4770"/>
                          <a:pt x="6403" y="4724"/>
                        </a:cubicBezTo>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sz="1100">
                      <a:solidFill>
                        <a:prstClr val="black"/>
                      </a:solidFill>
                    </a:endParaRPr>
                  </a:p>
                </p:txBody>
              </p:sp>
              <p:cxnSp>
                <p:nvCxnSpPr>
                  <p:cNvPr id="151" name="Gerade Verbindung 150"/>
                  <p:cNvCxnSpPr/>
                  <p:nvPr/>
                </p:nvCxnSpPr>
                <p:spPr bwMode="gray">
                  <a:xfrm flipV="1">
                    <a:off x="5275584" y="4541838"/>
                    <a:ext cx="0" cy="1023938"/>
                  </a:xfrm>
                  <a:prstGeom prst="line">
                    <a:avLst/>
                  </a:prstGeom>
                  <a:noFill/>
                  <a:ln w="9525" cap="rnd" cmpd="sng" algn="ctr">
                    <a:solidFill>
                      <a:schemeClr val="tx2"/>
                    </a:solidFill>
                    <a:prstDash val="sysDot"/>
                    <a:headEnd type="none" w="med" len="med"/>
                    <a:tailEnd type="triangle" w="sm" len="sm"/>
                  </a:ln>
                  <a:effectLst/>
                </p:spPr>
              </p:cxnSp>
              <p:cxnSp>
                <p:nvCxnSpPr>
                  <p:cNvPr id="152" name="Gerade Verbindung 151"/>
                  <p:cNvCxnSpPr/>
                  <p:nvPr/>
                </p:nvCxnSpPr>
                <p:spPr bwMode="gray">
                  <a:xfrm>
                    <a:off x="5273712" y="5565776"/>
                    <a:ext cx="1262012" cy="0"/>
                  </a:xfrm>
                  <a:prstGeom prst="line">
                    <a:avLst/>
                  </a:prstGeom>
                  <a:noFill/>
                  <a:ln w="9525" cap="rnd" cmpd="sng" algn="ctr">
                    <a:solidFill>
                      <a:schemeClr val="tx2"/>
                    </a:solidFill>
                    <a:prstDash val="sysDot"/>
                    <a:headEnd type="none" w="med" len="med"/>
                    <a:tailEnd type="triangle" w="sm" len="sm"/>
                  </a:ln>
                  <a:effectLst/>
                </p:spPr>
              </p:cxnSp>
              <p:cxnSp>
                <p:nvCxnSpPr>
                  <p:cNvPr id="153" name="Gerade Verbindung 152"/>
                  <p:cNvCxnSpPr/>
                  <p:nvPr/>
                </p:nvCxnSpPr>
                <p:spPr bwMode="gray">
                  <a:xfrm>
                    <a:off x="5654674" y="4821858"/>
                    <a:ext cx="0" cy="742330"/>
                  </a:xfrm>
                  <a:prstGeom prst="line">
                    <a:avLst/>
                  </a:prstGeom>
                  <a:noFill/>
                  <a:ln w="9525" cap="rnd" cmpd="sng" algn="ctr">
                    <a:solidFill>
                      <a:schemeClr val="tx2"/>
                    </a:solidFill>
                    <a:prstDash val="sysDot"/>
                    <a:headEnd type="none" w="med" len="med"/>
                    <a:tailEnd type="oval" w="sm" len="sm"/>
                  </a:ln>
                  <a:effectLst/>
                </p:spPr>
              </p:cxnSp>
              <p:cxnSp>
                <p:nvCxnSpPr>
                  <p:cNvPr id="154" name="Gerade Verbindung 153"/>
                  <p:cNvCxnSpPr/>
                  <p:nvPr/>
                </p:nvCxnSpPr>
                <p:spPr bwMode="gray">
                  <a:xfrm>
                    <a:off x="5872199" y="5157788"/>
                    <a:ext cx="0" cy="406400"/>
                  </a:xfrm>
                  <a:prstGeom prst="line">
                    <a:avLst/>
                  </a:prstGeom>
                  <a:noFill/>
                  <a:ln w="9525" cap="rnd" cmpd="sng" algn="ctr">
                    <a:solidFill>
                      <a:schemeClr val="tx2"/>
                    </a:solidFill>
                    <a:prstDash val="sysDot"/>
                    <a:headEnd type="none" w="med" len="med"/>
                    <a:tailEnd type="oval" w="sm" len="sm"/>
                  </a:ln>
                  <a:effectLst/>
                </p:spPr>
              </p:cxnSp>
              <p:cxnSp>
                <p:nvCxnSpPr>
                  <p:cNvPr id="155" name="Gerade Verbindung 154"/>
                  <p:cNvCxnSpPr/>
                  <p:nvPr/>
                </p:nvCxnSpPr>
                <p:spPr bwMode="gray">
                  <a:xfrm>
                    <a:off x="5756336" y="4979988"/>
                    <a:ext cx="0" cy="585788"/>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4" name="Textfeld 143"/>
                <p:cNvSpPr txBox="1"/>
                <p:nvPr/>
              </p:nvSpPr>
              <p:spPr bwMode="gray">
                <a:xfrm>
                  <a:off x="5541959" y="5661248"/>
                  <a:ext cx="225430" cy="108012"/>
                </a:xfrm>
                <a:prstGeom prst="rect">
                  <a:avLst/>
                </a:prstGeom>
                <a:noFill/>
              </p:spPr>
              <p:txBody>
                <a:bodyPr wrap="square" lIns="0" tIns="0" rIns="0" bIns="0" rtlCol="0">
                  <a:noAutofit/>
                </a:bodyPr>
                <a:lstStyle/>
                <a:p>
                  <a:pPr marL="266700" indent="-266700" algn="ctr">
                    <a:spcBef>
                      <a:spcPts val="300"/>
                    </a:spcBef>
                    <a:spcAft>
                      <a:spcPts val="300"/>
                    </a:spcAft>
                    <a:buClr>
                      <a:srgbClr val="009EE3"/>
                    </a:buClr>
                  </a:pPr>
                  <a:r>
                    <a:rPr lang="de-DE" sz="400" dirty="0" smtClean="0">
                      <a:solidFill>
                        <a:srgbClr val="7F7F7F"/>
                      </a:solidFill>
                    </a:rPr>
                    <a:t>100</a:t>
                  </a:r>
                </a:p>
              </p:txBody>
            </p:sp>
            <p:sp>
              <p:nvSpPr>
                <p:cNvPr id="145" name="Textfeld 144"/>
                <p:cNvSpPr txBox="1"/>
                <p:nvPr/>
              </p:nvSpPr>
              <p:spPr bwMode="gray">
                <a:xfrm>
                  <a:off x="5761433" y="5661248"/>
                  <a:ext cx="225430" cy="108012"/>
                </a:xfrm>
                <a:prstGeom prst="rect">
                  <a:avLst/>
                </a:prstGeom>
                <a:noFill/>
              </p:spPr>
              <p:txBody>
                <a:bodyPr wrap="square" lIns="0" tIns="0" rIns="0" bIns="0" rtlCol="0">
                  <a:noAutofit/>
                </a:bodyPr>
                <a:lstStyle/>
                <a:p>
                  <a:pPr marL="266700" indent="-266700" algn="ctr">
                    <a:spcBef>
                      <a:spcPts val="300"/>
                    </a:spcBef>
                    <a:spcAft>
                      <a:spcPts val="300"/>
                    </a:spcAft>
                    <a:buClr>
                      <a:srgbClr val="009EE3"/>
                    </a:buClr>
                  </a:pPr>
                  <a:r>
                    <a:rPr lang="de-DE" sz="400" dirty="0" smtClean="0">
                      <a:solidFill>
                        <a:srgbClr val="7F7F7F"/>
                      </a:solidFill>
                    </a:rPr>
                    <a:t>120</a:t>
                  </a:r>
                </a:p>
              </p:txBody>
            </p:sp>
            <p:sp>
              <p:nvSpPr>
                <p:cNvPr id="146" name="Textfeld 145"/>
                <p:cNvSpPr txBox="1"/>
                <p:nvPr/>
              </p:nvSpPr>
              <p:spPr bwMode="gray">
                <a:xfrm>
                  <a:off x="6224984" y="5656753"/>
                  <a:ext cx="452533" cy="108011"/>
                </a:xfrm>
                <a:prstGeom prst="rect">
                  <a:avLst/>
                </a:prstGeom>
                <a:noFill/>
              </p:spPr>
              <p:txBody>
                <a:bodyPr wrap="square" lIns="0" tIns="0" rIns="0" bIns="0" rtlCol="0">
                  <a:noAutofit/>
                </a:bodyPr>
                <a:lstStyle/>
                <a:p>
                  <a:pPr marL="266700" indent="-266700">
                    <a:spcBef>
                      <a:spcPts val="300"/>
                    </a:spcBef>
                    <a:spcAft>
                      <a:spcPts val="300"/>
                    </a:spcAft>
                    <a:buClr>
                      <a:srgbClr val="009EE3"/>
                    </a:buClr>
                  </a:pPr>
                  <a:r>
                    <a:rPr lang="de-DE" sz="500" dirty="0" err="1" smtClean="0">
                      <a:solidFill>
                        <a:srgbClr val="7F7F7F"/>
                      </a:solidFill>
                    </a:rPr>
                    <a:t>Turnover</a:t>
                  </a:r>
                  <a:endParaRPr lang="de-DE" sz="400" dirty="0" smtClean="0">
                    <a:solidFill>
                      <a:srgbClr val="7F7F7F"/>
                    </a:solidFill>
                  </a:endParaRPr>
                </a:p>
              </p:txBody>
            </p:sp>
            <p:sp>
              <p:nvSpPr>
                <p:cNvPr id="147" name="Textfeld 146"/>
                <p:cNvSpPr txBox="1"/>
                <p:nvPr/>
              </p:nvSpPr>
              <p:spPr bwMode="gray">
                <a:xfrm>
                  <a:off x="5860531" y="4899520"/>
                  <a:ext cx="225734" cy="108011"/>
                </a:xfrm>
                <a:prstGeom prst="rect">
                  <a:avLst/>
                </a:prstGeom>
                <a:noFill/>
              </p:spPr>
              <p:txBody>
                <a:bodyPr wrap="square" lIns="0" tIns="0" rIns="0" bIns="0" rtlCol="0">
                  <a:noAutofit/>
                </a:bodyPr>
                <a:lstStyle/>
                <a:p>
                  <a:pPr marL="266700" indent="-266700">
                    <a:spcBef>
                      <a:spcPts val="300"/>
                    </a:spcBef>
                    <a:spcAft>
                      <a:spcPts val="300"/>
                    </a:spcAft>
                    <a:buClr>
                      <a:srgbClr val="009EE3"/>
                    </a:buClr>
                  </a:pPr>
                  <a:r>
                    <a:rPr lang="en-US" sz="400" dirty="0" smtClean="0">
                      <a:solidFill>
                        <a:srgbClr val="7F7F7F"/>
                      </a:solidFill>
                    </a:rPr>
                    <a:t>E</a:t>
                  </a:r>
                  <a:r>
                    <a:rPr lang="de-DE" sz="400" dirty="0" smtClean="0">
                      <a:solidFill>
                        <a:srgbClr val="7F7F7F"/>
                      </a:solidFill>
                    </a:rPr>
                    <a:t>(</a:t>
                  </a:r>
                  <a:r>
                    <a:rPr lang="en-US" sz="400" dirty="0" smtClean="0">
                      <a:solidFill>
                        <a:srgbClr val="7F7F7F"/>
                      </a:solidFill>
                    </a:rPr>
                    <a:t>X</a:t>
                  </a:r>
                  <a:r>
                    <a:rPr lang="de-DE" sz="400" dirty="0" smtClean="0">
                      <a:solidFill>
                        <a:srgbClr val="7F7F7F"/>
                      </a:solidFill>
                    </a:rPr>
                    <a:t>)</a:t>
                  </a:r>
                </a:p>
              </p:txBody>
            </p:sp>
            <p:sp>
              <p:nvSpPr>
                <p:cNvPr id="148" name="Textfeld 147"/>
                <p:cNvSpPr txBox="1"/>
                <p:nvPr/>
              </p:nvSpPr>
              <p:spPr bwMode="gray">
                <a:xfrm>
                  <a:off x="5349197" y="4528192"/>
                  <a:ext cx="1318303" cy="108011"/>
                </a:xfrm>
                <a:prstGeom prst="rect">
                  <a:avLst/>
                </a:prstGeom>
                <a:noFill/>
              </p:spPr>
              <p:txBody>
                <a:bodyPr wrap="square" lIns="0" tIns="0" rIns="0" bIns="0" rtlCol="0">
                  <a:noAutofit/>
                </a:bodyPr>
                <a:lstStyle/>
                <a:p>
                  <a:pPr marL="266700" indent="-266700">
                    <a:spcBef>
                      <a:spcPts val="300"/>
                    </a:spcBef>
                    <a:spcAft>
                      <a:spcPts val="300"/>
                    </a:spcAft>
                    <a:buClr>
                      <a:srgbClr val="009EE3"/>
                    </a:buClr>
                  </a:pPr>
                  <a:r>
                    <a:rPr lang="de-DE" sz="500" dirty="0" err="1" smtClean="0">
                      <a:solidFill>
                        <a:srgbClr val="7F7F7F"/>
                      </a:solidFill>
                    </a:rPr>
                    <a:t>Porpability</a:t>
                  </a:r>
                  <a:r>
                    <a:rPr lang="de-DE" sz="500" dirty="0" smtClean="0">
                      <a:solidFill>
                        <a:srgbClr val="7F7F7F"/>
                      </a:solidFill>
                    </a:rPr>
                    <a:t> </a:t>
                  </a:r>
                  <a:r>
                    <a:rPr lang="de-DE" sz="500" dirty="0" err="1" smtClean="0">
                      <a:solidFill>
                        <a:srgbClr val="7F7F7F"/>
                      </a:solidFill>
                    </a:rPr>
                    <a:t>Density</a:t>
                  </a:r>
                  <a:endParaRPr lang="de-DE" sz="400" dirty="0" smtClean="0">
                    <a:solidFill>
                      <a:srgbClr val="7F7F7F"/>
                    </a:solidFill>
                  </a:endParaRPr>
                </a:p>
              </p:txBody>
            </p:sp>
            <p:sp>
              <p:nvSpPr>
                <p:cNvPr id="149" name="Textfeld 148"/>
                <p:cNvSpPr txBox="1"/>
                <p:nvPr/>
              </p:nvSpPr>
              <p:spPr bwMode="gray">
                <a:xfrm>
                  <a:off x="5273712" y="4337050"/>
                  <a:ext cx="1393788" cy="108012"/>
                </a:xfrm>
                <a:prstGeom prst="rect">
                  <a:avLst/>
                </a:prstGeom>
                <a:solidFill>
                  <a:schemeClr val="accent2"/>
                </a:solidFill>
              </p:spPr>
              <p:txBody>
                <a:bodyPr wrap="square" lIns="0" tIns="0" rIns="0" bIns="0" rtlCol="0" anchor="ctr">
                  <a:noAutofit/>
                </a:bodyPr>
                <a:lstStyle/>
                <a:p>
                  <a:pPr marL="266700" indent="-266700" algn="ctr">
                    <a:spcBef>
                      <a:spcPts val="300"/>
                    </a:spcBef>
                    <a:spcAft>
                      <a:spcPts val="300"/>
                    </a:spcAft>
                    <a:buClr>
                      <a:srgbClr val="009EE3"/>
                    </a:buClr>
                  </a:pPr>
                  <a:r>
                    <a:rPr lang="de-DE" sz="600" b="1" dirty="0" smtClean="0">
                      <a:solidFill>
                        <a:prstClr val="white"/>
                      </a:solidFill>
                    </a:rPr>
                    <a:t>Optimal Order Volume</a:t>
                  </a:r>
                </a:p>
              </p:txBody>
            </p:sp>
          </p:grpSp>
        </p:grpSp>
      </p:grpSp>
      <p:sp>
        <p:nvSpPr>
          <p:cNvPr id="156" name="Rechteck 155"/>
          <p:cNvSpPr/>
          <p:nvPr/>
        </p:nvSpPr>
        <p:spPr bwMode="gray">
          <a:xfrm>
            <a:off x="213619" y="4409198"/>
            <a:ext cx="3079914" cy="1459276"/>
          </a:xfrm>
          <a:prstGeom prst="rect">
            <a:avLst/>
          </a:prstGeom>
          <a:solidFill>
            <a:srgbClr val="FFFFFF">
              <a:alpha val="50196"/>
            </a:srgbClr>
          </a:solidFill>
        </p:spPr>
        <p:txBody>
          <a:bodyPr lIns="72000" tIns="72000" rIns="72000" bIns="72000" anchor="ctr" anchorCtr="0">
            <a:noAutofit/>
          </a:bodyPr>
          <a:lstStyle/>
          <a:p>
            <a:pPr marL="285750" indent="-285750">
              <a:spcBef>
                <a:spcPts val="400"/>
              </a:spcBef>
              <a:spcAft>
                <a:spcPts val="400"/>
              </a:spcAft>
              <a:buClr>
                <a:srgbClr val="009EE3"/>
              </a:buClr>
              <a:buFont typeface="Arial" pitchFamily="34" charset="0"/>
              <a:buChar char="►"/>
            </a:pPr>
            <a:r>
              <a:rPr lang="de-DE" dirty="0" err="1" smtClean="0">
                <a:solidFill>
                  <a:srgbClr val="404040"/>
                </a:solidFill>
              </a:rPr>
              <a:t>Processes</a:t>
            </a:r>
            <a:r>
              <a:rPr lang="de-DE" dirty="0" smtClean="0">
                <a:solidFill>
                  <a:srgbClr val="404040"/>
                </a:solidFill>
              </a:rPr>
              <a:t> </a:t>
            </a:r>
            <a:r>
              <a:rPr lang="de-DE" dirty="0" err="1" smtClean="0">
                <a:solidFill>
                  <a:srgbClr val="404040"/>
                </a:solidFill>
              </a:rPr>
              <a:t>huge</a:t>
            </a:r>
            <a:r>
              <a:rPr lang="de-DE" dirty="0" smtClean="0">
                <a:solidFill>
                  <a:srgbClr val="404040"/>
                </a:solidFill>
              </a:rPr>
              <a:t> </a:t>
            </a:r>
            <a:r>
              <a:rPr lang="de-DE" dirty="0" err="1" smtClean="0">
                <a:solidFill>
                  <a:srgbClr val="404040"/>
                </a:solidFill>
              </a:rPr>
              <a:t>data</a:t>
            </a:r>
            <a:r>
              <a:rPr lang="de-DE" dirty="0" smtClean="0">
                <a:solidFill>
                  <a:srgbClr val="404040"/>
                </a:solidFill>
              </a:rPr>
              <a:t> </a:t>
            </a:r>
            <a:r>
              <a:rPr lang="de-DE" dirty="0" err="1" smtClean="0">
                <a:solidFill>
                  <a:srgbClr val="404040"/>
                </a:solidFill>
              </a:rPr>
              <a:t>volumes</a:t>
            </a:r>
            <a:r>
              <a:rPr lang="de-DE" dirty="0" smtClean="0">
                <a:solidFill>
                  <a:srgbClr val="404040"/>
                </a:solidFill>
              </a:rPr>
              <a:t> </a:t>
            </a:r>
            <a:r>
              <a:rPr lang="de-DE" dirty="0" err="1" smtClean="0">
                <a:solidFill>
                  <a:srgbClr val="404040"/>
                </a:solidFill>
              </a:rPr>
              <a:t>highly</a:t>
            </a:r>
            <a:r>
              <a:rPr lang="de-DE" dirty="0" smtClean="0">
                <a:solidFill>
                  <a:srgbClr val="404040"/>
                </a:solidFill>
              </a:rPr>
              <a:t> </a:t>
            </a:r>
            <a:r>
              <a:rPr lang="de-DE" dirty="0" err="1" smtClean="0">
                <a:solidFill>
                  <a:srgbClr val="404040"/>
                </a:solidFill>
              </a:rPr>
              <a:t>efficient</a:t>
            </a:r>
            <a:endParaRPr lang="de-DE" dirty="0">
              <a:solidFill>
                <a:srgbClr val="404040"/>
              </a:solidFill>
            </a:endParaRPr>
          </a:p>
        </p:txBody>
      </p:sp>
      <p:sp>
        <p:nvSpPr>
          <p:cNvPr id="160" name="Datumsplatzhalter 3"/>
          <p:cNvSpPr>
            <a:spLocks noGrp="1"/>
          </p:cNvSpPr>
          <p:nvPr>
            <p:ph type="dt" sz="half" idx="10"/>
          </p:nvPr>
        </p:nvSpPr>
        <p:spPr bwMode="gray">
          <a:xfrm>
            <a:off x="899592" y="6412247"/>
            <a:ext cx="611088" cy="365125"/>
          </a:xfrm>
        </p:spPr>
        <p:txBody>
          <a:bodyPr/>
          <a:lstStyle/>
          <a:p>
            <a:pPr>
              <a:defRPr/>
            </a:pPr>
            <a:r>
              <a:rPr lang="en-US" smtClean="0">
                <a:solidFill>
                  <a:srgbClr val="404040"/>
                </a:solidFill>
              </a:rPr>
              <a:t>10/17/2013</a:t>
            </a:r>
            <a:endParaRPr dirty="0">
              <a:solidFill>
                <a:srgbClr val="404040"/>
              </a:solidFill>
            </a:endParaRPr>
          </a:p>
        </p:txBody>
      </p:sp>
      <p:sp>
        <p:nvSpPr>
          <p:cNvPr id="161" name="Foliennummernplatzhalter 4"/>
          <p:cNvSpPr>
            <a:spLocks noGrp="1"/>
          </p:cNvSpPr>
          <p:nvPr>
            <p:ph type="sldNum" sz="quarter" idx="11"/>
          </p:nvPr>
        </p:nvSpPr>
        <p:spPr bwMode="gray">
          <a:xfrm>
            <a:off x="358775" y="6412247"/>
            <a:ext cx="512912" cy="365125"/>
          </a:xfrm>
        </p:spPr>
        <p:txBody>
          <a:bodyPr/>
          <a:lstStyle/>
          <a:p>
            <a:pPr>
              <a:defRPr/>
            </a:pPr>
            <a:r>
              <a:rPr dirty="0">
                <a:solidFill>
                  <a:srgbClr val="404040"/>
                </a:solidFill>
              </a:rPr>
              <a:t>Page </a:t>
            </a:r>
            <a:fld id="{45310495-B82D-4FED-8FC6-509E3A0E5E16}" type="slidenum">
              <a:rPr lang="de-DE">
                <a:solidFill>
                  <a:srgbClr val="404040"/>
                </a:solidFill>
              </a:rPr>
              <a:pPr>
                <a:defRPr/>
              </a:pPr>
              <a:t>10</a:t>
            </a:fld>
            <a:r>
              <a:rPr dirty="0">
                <a:solidFill>
                  <a:srgbClr val="404040"/>
                </a:solidFill>
              </a:rPr>
              <a:t> </a:t>
            </a:r>
          </a:p>
        </p:txBody>
      </p:sp>
      <p:sp>
        <p:nvSpPr>
          <p:cNvPr id="162" name="Fußzeilenplatzhalter 5"/>
          <p:cNvSpPr>
            <a:spLocks noGrp="1"/>
          </p:cNvSpPr>
          <p:nvPr>
            <p:ph type="ftr" sz="quarter" idx="12"/>
          </p:nvPr>
        </p:nvSpPr>
        <p:spPr bwMode="gray">
          <a:xfrm>
            <a:off x="1547664" y="6412247"/>
            <a:ext cx="5111899" cy="365125"/>
          </a:xfrm>
        </p:spPr>
        <p:txBody>
          <a:bodyPr/>
          <a:lstStyle/>
          <a:p>
            <a:pPr>
              <a:defRPr/>
            </a:pPr>
            <a:endParaRPr dirty="0">
              <a:solidFill>
                <a:srgbClr val="404040"/>
              </a:solidFill>
            </a:endParaRPr>
          </a:p>
        </p:txBody>
      </p:sp>
    </p:spTree>
    <p:extLst>
      <p:ext uri="{BB962C8B-B14F-4D97-AF65-F5344CB8AC3E}">
        <p14:creationId xmlns:p14="http://schemas.microsoft.com/office/powerpoint/2010/main" val="237964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r="14187"/>
          <a:stretch/>
        </p:blipFill>
        <p:spPr>
          <a:xfrm>
            <a:off x="0" y="1"/>
            <a:ext cx="9144000" cy="6242685"/>
          </a:xfrm>
          <a:prstGeom prst="rect">
            <a:avLst/>
          </a:prstGeom>
        </p:spPr>
      </p:pic>
      <p:sp>
        <p:nvSpPr>
          <p:cNvPr id="2" name="Titel 1"/>
          <p:cNvSpPr>
            <a:spLocks noGrp="1"/>
          </p:cNvSpPr>
          <p:nvPr>
            <p:ph type="title"/>
          </p:nvPr>
        </p:nvSpPr>
        <p:spPr/>
        <p:txBody>
          <a:bodyPr/>
          <a:lstStyle/>
          <a:p>
            <a:r>
              <a:rPr lang="en-GB" dirty="0" smtClean="0"/>
              <a:t>Our Background: High Energy Physics</a:t>
            </a:r>
            <a:br>
              <a:rPr lang="en-GB" dirty="0" smtClean="0"/>
            </a:br>
            <a:r>
              <a:rPr lang="en-GB" sz="1800" b="0" dirty="0" smtClean="0"/>
              <a:t>Fundamental research at the forefront of science</a:t>
            </a:r>
            <a:endParaRPr lang="en-GB" sz="1400" b="0" dirty="0"/>
          </a:p>
        </p:txBody>
      </p:sp>
      <p:pic>
        <p:nvPicPr>
          <p:cNvPr id="7" name="Picture 2" descr="http://marwww.in2p3.fr/~oleroy/pro/firstb/firstBplus2JpsiKplus_LargeOverview.jpg"/>
          <p:cNvPicPr>
            <a:picLocks noChangeAspect="1" noChangeArrowheads="1"/>
          </p:cNvPicPr>
          <p:nvPr/>
        </p:nvPicPr>
        <p:blipFill rotWithShape="1">
          <a:blip r:embed="rId3">
            <a:extLst>
              <a:ext uri="{28A0092B-C50C-407E-A947-70E740481C1C}">
                <a14:useLocalDpi xmlns:a14="http://schemas.microsoft.com/office/drawing/2010/main" val="0"/>
              </a:ext>
            </a:extLst>
          </a:blip>
          <a:srcRect l="4720" t="7068" r="56223" b="46466"/>
          <a:stretch/>
        </p:blipFill>
        <p:spPr bwMode="auto">
          <a:xfrm>
            <a:off x="5369263" y="1556792"/>
            <a:ext cx="3451209" cy="205291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10" name="Textfeld 9"/>
          <p:cNvSpPr txBox="1"/>
          <p:nvPr/>
        </p:nvSpPr>
        <p:spPr bwMode="auto">
          <a:xfrm>
            <a:off x="406506" y="1589891"/>
            <a:ext cx="4957582" cy="830997"/>
          </a:xfrm>
          <a:prstGeom prst="rect">
            <a:avLst/>
          </a:prstGeom>
          <a:solidFill>
            <a:schemeClr val="tx1">
              <a:alpha val="58000"/>
            </a:schemeClr>
          </a:solidFill>
          <a:ln>
            <a:noFill/>
            <a:headEnd/>
            <a:tailEnd/>
          </a:ln>
          <a:effectLst>
            <a:softEdge rad="31750"/>
          </a:effectLst>
        </p:spPr>
        <p:style>
          <a:lnRef idx="2">
            <a:schemeClr val="dk1"/>
          </a:lnRef>
          <a:fillRef idx="1">
            <a:schemeClr val="lt1"/>
          </a:fillRef>
          <a:effectRef idx="0">
            <a:schemeClr val="dk1"/>
          </a:effectRef>
          <a:fontRef idx="minor">
            <a:schemeClr val="dk1"/>
          </a:fontRef>
        </p:style>
        <p:txBody>
          <a:bodyPr wrap="square" lIns="108000" rtlCol="0">
            <a:spAutoFit/>
          </a:bodyPr>
          <a:lstStyle/>
          <a:p>
            <a:pPr>
              <a:buClrTx/>
              <a:buSzTx/>
              <a:buFontTx/>
              <a:buNone/>
            </a:pPr>
            <a:r>
              <a:rPr lang="de-DE" sz="1600" dirty="0" err="1" smtClean="0">
                <a:solidFill>
                  <a:schemeClr val="bg1">
                    <a:lumMod val="95000"/>
                  </a:schemeClr>
                </a:solidFill>
              </a:rPr>
              <a:t>At</a:t>
            </a:r>
            <a:r>
              <a:rPr lang="de-DE" sz="1600" dirty="0" smtClean="0">
                <a:solidFill>
                  <a:schemeClr val="bg1">
                    <a:lumMod val="95000"/>
                  </a:schemeClr>
                </a:solidFill>
              </a:rPr>
              <a:t> </a:t>
            </a:r>
            <a:r>
              <a:rPr lang="de-DE" sz="1600" dirty="0" err="1" smtClean="0">
                <a:solidFill>
                  <a:schemeClr val="bg1">
                    <a:lumMod val="95000"/>
                  </a:schemeClr>
                </a:solidFill>
              </a:rPr>
              <a:t>the</a:t>
            </a:r>
            <a:r>
              <a:rPr lang="de-DE" sz="1600" dirty="0" smtClean="0">
                <a:solidFill>
                  <a:schemeClr val="bg1">
                    <a:lumMod val="95000"/>
                  </a:schemeClr>
                </a:solidFill>
              </a:rPr>
              <a:t> </a:t>
            </a:r>
            <a:r>
              <a:rPr lang="de-DE" sz="1600" baseline="0" dirty="0" smtClean="0">
                <a:solidFill>
                  <a:schemeClr val="bg1">
                    <a:lumMod val="95000"/>
                  </a:schemeClr>
                </a:solidFill>
              </a:rPr>
              <a:t>LHC (CERN)</a:t>
            </a:r>
            <a:r>
              <a:rPr lang="en-US" sz="1600" baseline="0" dirty="0">
                <a:solidFill>
                  <a:schemeClr val="bg1">
                    <a:lumMod val="95000"/>
                  </a:schemeClr>
                </a:solidFill>
              </a:rPr>
              <a:t> </a:t>
            </a:r>
            <a:r>
              <a:rPr lang="en-US" sz="1600" baseline="0" dirty="0" smtClean="0">
                <a:solidFill>
                  <a:schemeClr val="bg1">
                    <a:lumMod val="95000"/>
                  </a:schemeClr>
                </a:solidFill>
              </a:rPr>
              <a:t>- per Experiment: </a:t>
            </a:r>
          </a:p>
          <a:p>
            <a:pPr>
              <a:buClrTx/>
              <a:buSzTx/>
              <a:buFontTx/>
              <a:buNone/>
            </a:pPr>
            <a:r>
              <a:rPr lang="de-DE" sz="1600" baseline="0" dirty="0" smtClean="0">
                <a:solidFill>
                  <a:schemeClr val="bg1">
                    <a:lumMod val="95000"/>
                  </a:schemeClr>
                </a:solidFill>
              </a:rPr>
              <a:t>40 </a:t>
            </a:r>
            <a:r>
              <a:rPr lang="en-US" sz="1600" baseline="0" dirty="0" smtClean="0">
                <a:solidFill>
                  <a:schemeClr val="bg1">
                    <a:lumMod val="95000"/>
                  </a:schemeClr>
                </a:solidFill>
              </a:rPr>
              <a:t>MHz</a:t>
            </a:r>
            <a:r>
              <a:rPr lang="en-US" sz="1600" dirty="0" smtClean="0">
                <a:solidFill>
                  <a:schemeClr val="bg1">
                    <a:lumMod val="95000"/>
                  </a:schemeClr>
                </a:solidFill>
              </a:rPr>
              <a:t> collision rate</a:t>
            </a:r>
            <a:endParaRPr lang="en-US" sz="1600" baseline="0" dirty="0" smtClean="0">
              <a:solidFill>
                <a:schemeClr val="bg1">
                  <a:lumMod val="95000"/>
                </a:schemeClr>
              </a:solidFill>
            </a:endParaRPr>
          </a:p>
          <a:p>
            <a:pPr>
              <a:buClrTx/>
              <a:buSzTx/>
              <a:buFontTx/>
              <a:buNone/>
            </a:pPr>
            <a:r>
              <a:rPr lang="de-DE" sz="1600" baseline="0" dirty="0" smtClean="0">
                <a:solidFill>
                  <a:schemeClr val="bg1">
                    <a:lumMod val="95000"/>
                  </a:schemeClr>
                </a:solidFill>
              </a:rPr>
              <a:t>Leads </a:t>
            </a:r>
            <a:r>
              <a:rPr lang="de-DE" sz="1600" baseline="0" dirty="0" err="1" smtClean="0">
                <a:solidFill>
                  <a:schemeClr val="bg1">
                    <a:lumMod val="95000"/>
                  </a:schemeClr>
                </a:solidFill>
              </a:rPr>
              <a:t>to</a:t>
            </a:r>
            <a:r>
              <a:rPr lang="de-DE" sz="1600" baseline="0" dirty="0" smtClean="0">
                <a:solidFill>
                  <a:schemeClr val="bg1">
                    <a:lumMod val="95000"/>
                  </a:schemeClr>
                </a:solidFill>
              </a:rPr>
              <a:t> </a:t>
            </a:r>
            <a:r>
              <a:rPr lang="de-DE" sz="1600" baseline="0" dirty="0" err="1" smtClean="0">
                <a:solidFill>
                  <a:schemeClr val="bg1">
                    <a:lumMod val="95000"/>
                  </a:schemeClr>
                </a:solidFill>
              </a:rPr>
              <a:t>about</a:t>
            </a:r>
            <a:r>
              <a:rPr lang="de-DE" sz="1600" baseline="0" dirty="0" smtClean="0">
                <a:solidFill>
                  <a:schemeClr val="bg1">
                    <a:lumMod val="95000"/>
                  </a:schemeClr>
                </a:solidFill>
              </a:rPr>
              <a:t> 1 PB </a:t>
            </a:r>
            <a:r>
              <a:rPr lang="de-DE" sz="1600" dirty="0" err="1" smtClean="0">
                <a:solidFill>
                  <a:schemeClr val="bg1">
                    <a:lumMod val="95000"/>
                  </a:schemeClr>
                </a:solidFill>
              </a:rPr>
              <a:t>of</a:t>
            </a:r>
            <a:r>
              <a:rPr lang="de-DE" sz="1600" baseline="0" dirty="0" smtClean="0">
                <a:solidFill>
                  <a:schemeClr val="bg1">
                    <a:lumMod val="95000"/>
                  </a:schemeClr>
                </a:solidFill>
              </a:rPr>
              <a:t> </a:t>
            </a:r>
            <a:r>
              <a:rPr lang="de-DE" sz="1600" baseline="0" dirty="0" err="1" smtClean="0">
                <a:solidFill>
                  <a:schemeClr val="bg1">
                    <a:lumMod val="95000"/>
                  </a:schemeClr>
                </a:solidFill>
              </a:rPr>
              <a:t>data</a:t>
            </a:r>
            <a:r>
              <a:rPr lang="de-DE" sz="1600" dirty="0" smtClean="0">
                <a:solidFill>
                  <a:schemeClr val="bg1">
                    <a:lumMod val="95000"/>
                  </a:schemeClr>
                </a:solidFill>
              </a:rPr>
              <a:t> </a:t>
            </a:r>
            <a:r>
              <a:rPr lang="de-DE" sz="1600" dirty="0" err="1" smtClean="0">
                <a:solidFill>
                  <a:schemeClr val="bg1">
                    <a:lumMod val="95000"/>
                  </a:schemeClr>
                </a:solidFill>
              </a:rPr>
              <a:t>stored</a:t>
            </a:r>
            <a:r>
              <a:rPr lang="de-DE" sz="1600" dirty="0" smtClean="0">
                <a:solidFill>
                  <a:schemeClr val="bg1">
                    <a:lumMod val="95000"/>
                  </a:schemeClr>
                </a:solidFill>
              </a:rPr>
              <a:t> per </a:t>
            </a:r>
            <a:r>
              <a:rPr lang="de-DE" sz="1600" dirty="0" err="1" smtClean="0">
                <a:solidFill>
                  <a:schemeClr val="bg1">
                    <a:lumMod val="95000"/>
                  </a:schemeClr>
                </a:solidFill>
              </a:rPr>
              <a:t>year</a:t>
            </a:r>
            <a:r>
              <a:rPr lang="de-DE" sz="1600" dirty="0" smtClean="0">
                <a:solidFill>
                  <a:schemeClr val="bg1">
                    <a:lumMod val="95000"/>
                  </a:schemeClr>
                </a:solidFill>
              </a:rPr>
              <a:t>.</a:t>
            </a:r>
            <a:endParaRPr lang="en-GB" sz="1600" baseline="0" dirty="0" err="1" smtClean="0">
              <a:solidFill>
                <a:schemeClr val="bg1">
                  <a:lumMod val="95000"/>
                </a:schemeClr>
              </a:solidFill>
            </a:endParaRPr>
          </a:p>
        </p:txBody>
      </p:sp>
      <p:sp>
        <p:nvSpPr>
          <p:cNvPr id="11" name="Textfeld 10"/>
          <p:cNvSpPr txBox="1"/>
          <p:nvPr/>
        </p:nvSpPr>
        <p:spPr bwMode="auto">
          <a:xfrm>
            <a:off x="467544" y="5085184"/>
            <a:ext cx="5616624" cy="923330"/>
          </a:xfrm>
          <a:prstGeom prst="rect">
            <a:avLst/>
          </a:prstGeom>
          <a:solidFill>
            <a:schemeClr val="tx1">
              <a:alpha val="58000"/>
            </a:schemeClr>
          </a:solidFill>
          <a:ln>
            <a:noFill/>
            <a:headEnd/>
            <a:tailEnd/>
          </a:ln>
          <a:effectLst>
            <a:softEdge rad="31750"/>
          </a:effectLst>
        </p:spPr>
        <p:style>
          <a:lnRef idx="2">
            <a:schemeClr val="dk1"/>
          </a:lnRef>
          <a:fillRef idx="1">
            <a:schemeClr val="lt1"/>
          </a:fillRef>
          <a:effectRef idx="0">
            <a:schemeClr val="dk1"/>
          </a:effectRef>
          <a:fontRef idx="minor">
            <a:schemeClr val="dk1"/>
          </a:fontRef>
        </p:style>
        <p:txBody>
          <a:bodyPr wrap="square" lIns="108000" rtlCol="0">
            <a:spAutoFit/>
          </a:bodyPr>
          <a:lstStyle/>
          <a:p>
            <a:pPr>
              <a:buClrTx/>
              <a:buSzTx/>
              <a:buFontTx/>
              <a:buNone/>
            </a:pPr>
            <a:r>
              <a:rPr lang="en-GB" b="1" i="1" baseline="0" dirty="0" smtClean="0">
                <a:solidFill>
                  <a:schemeClr val="bg1">
                    <a:lumMod val="95000"/>
                  </a:schemeClr>
                </a:solidFill>
              </a:rPr>
              <a:t>It‘s like searching</a:t>
            </a:r>
            <a:r>
              <a:rPr lang="en-GB" b="1" i="1" dirty="0" smtClean="0">
                <a:solidFill>
                  <a:schemeClr val="bg1">
                    <a:lumMod val="95000"/>
                  </a:schemeClr>
                </a:solidFill>
              </a:rPr>
              <a:t> for the needle in the hay stack… but you don’t get to keep said hay stack for your search.</a:t>
            </a:r>
            <a:r>
              <a:rPr lang="en-GB" b="1" i="1" baseline="0" dirty="0" smtClean="0">
                <a:solidFill>
                  <a:schemeClr val="bg1">
                    <a:lumMod val="95000"/>
                  </a:schemeClr>
                </a:solidFill>
              </a:rPr>
              <a:t> </a:t>
            </a:r>
          </a:p>
        </p:txBody>
      </p:sp>
      <p:sp>
        <p:nvSpPr>
          <p:cNvPr id="12" name="Textfeld 11"/>
          <p:cNvSpPr txBox="1"/>
          <p:nvPr/>
        </p:nvSpPr>
        <p:spPr bwMode="auto">
          <a:xfrm>
            <a:off x="395536" y="3356992"/>
            <a:ext cx="3924306" cy="1077218"/>
          </a:xfrm>
          <a:prstGeom prst="rect">
            <a:avLst/>
          </a:prstGeom>
          <a:solidFill>
            <a:schemeClr val="tx1">
              <a:alpha val="58000"/>
            </a:schemeClr>
          </a:solidFill>
          <a:ln>
            <a:noFill/>
            <a:headEnd/>
            <a:tailEnd/>
          </a:ln>
          <a:effectLst>
            <a:softEdge rad="31750"/>
          </a:effectLst>
        </p:spPr>
        <p:style>
          <a:lnRef idx="2">
            <a:schemeClr val="dk1"/>
          </a:lnRef>
          <a:fillRef idx="1">
            <a:schemeClr val="lt1"/>
          </a:fillRef>
          <a:effectRef idx="0">
            <a:schemeClr val="dk1"/>
          </a:effectRef>
          <a:fontRef idx="minor">
            <a:schemeClr val="dk1"/>
          </a:fontRef>
        </p:style>
        <p:txBody>
          <a:bodyPr wrap="square" lIns="108000" rtlCol="0">
            <a:spAutoFit/>
          </a:bodyPr>
          <a:lstStyle/>
          <a:p>
            <a:pPr>
              <a:buClrTx/>
              <a:buSzTx/>
              <a:buFontTx/>
              <a:buNone/>
            </a:pPr>
            <a:r>
              <a:rPr lang="en-GB" sz="1600" baseline="0" dirty="0" err="1" smtClean="0">
                <a:solidFill>
                  <a:schemeClr val="bg1">
                    <a:lumMod val="95000"/>
                  </a:schemeClr>
                </a:solidFill>
              </a:rPr>
              <a:t>LHCb</a:t>
            </a:r>
            <a:r>
              <a:rPr lang="en-GB" sz="1600" baseline="0" dirty="0" smtClean="0">
                <a:solidFill>
                  <a:schemeClr val="bg1">
                    <a:lumMod val="95000"/>
                  </a:schemeClr>
                </a:solidFill>
              </a:rPr>
              <a:t>:</a:t>
            </a:r>
          </a:p>
          <a:p>
            <a:pPr>
              <a:buClrTx/>
              <a:buSzTx/>
              <a:buFontTx/>
              <a:buNone/>
            </a:pPr>
            <a:r>
              <a:rPr lang="en-GB" sz="1600" baseline="0" dirty="0" smtClean="0">
                <a:solidFill>
                  <a:schemeClr val="bg1">
                    <a:lumMod val="95000"/>
                  </a:schemeClr>
                </a:solidFill>
              </a:rPr>
              <a:t>30 000 instances of NeuroBayes</a:t>
            </a:r>
            <a:r>
              <a:rPr lang="en-GB" sz="1600" dirty="0" smtClean="0">
                <a:solidFill>
                  <a:schemeClr val="bg1">
                    <a:lumMod val="95000"/>
                  </a:schemeClr>
                </a:solidFill>
              </a:rPr>
              <a:t> running 24/7 to  filter out the „interesting“ events in real-time.</a:t>
            </a:r>
            <a:endParaRPr lang="en-GB" sz="1600" baseline="0" dirty="0" smtClean="0">
              <a:solidFill>
                <a:schemeClr val="bg1">
                  <a:lumMod val="95000"/>
                </a:schemeClr>
              </a:solidFill>
            </a:endParaRPr>
          </a:p>
        </p:txBody>
      </p:sp>
      <p:sp>
        <p:nvSpPr>
          <p:cNvPr id="13" name="Textfeld 12"/>
          <p:cNvSpPr txBox="1"/>
          <p:nvPr/>
        </p:nvSpPr>
        <p:spPr bwMode="gray">
          <a:xfrm>
            <a:off x="288134" y="6266681"/>
            <a:ext cx="864096" cy="228600"/>
          </a:xfrm>
          <a:prstGeom prst="rect">
            <a:avLst/>
          </a:prstGeom>
          <a:noFill/>
        </p:spPr>
        <p:txBody>
          <a:bodyPr wrap="none" lIns="72000" tIns="72000" rIns="72000" bIns="72000" rtlCol="0">
            <a:noAutofit/>
          </a:bodyPr>
          <a:lstStyle/>
          <a:p>
            <a:pPr>
              <a:spcBef>
                <a:spcPts val="300"/>
              </a:spcBef>
              <a:spcAft>
                <a:spcPts val="300"/>
              </a:spcAft>
              <a:buClr>
                <a:schemeClr val="tx2"/>
              </a:buClr>
            </a:pPr>
            <a:r>
              <a:rPr lang="en-GB" sz="900" dirty="0" smtClean="0">
                <a:solidFill>
                  <a:schemeClr val="accent5"/>
                </a:solidFill>
              </a:rPr>
              <a:t>Photo: CERN </a:t>
            </a:r>
          </a:p>
        </p:txBody>
      </p:sp>
      <p:sp>
        <p:nvSpPr>
          <p:cNvPr id="14" name="Foliennummernplatzhalter 4"/>
          <p:cNvSpPr>
            <a:spLocks noGrp="1"/>
          </p:cNvSpPr>
          <p:nvPr>
            <p:ph type="sldNum" sz="quarter" idx="11"/>
          </p:nvPr>
        </p:nvSpPr>
        <p:spPr bwMode="gray">
          <a:xfrm>
            <a:off x="358775" y="6412247"/>
            <a:ext cx="512912" cy="365125"/>
          </a:xfrm>
        </p:spPr>
        <p:txBody>
          <a:bodyPr/>
          <a:lstStyle/>
          <a:p>
            <a:pPr>
              <a:defRPr/>
            </a:pPr>
            <a:r>
              <a:rPr lang="en-US" dirty="0" smtClean="0"/>
              <a:t>Page </a:t>
            </a:r>
            <a:fld id="{45310495-B82D-4FED-8FC6-509E3A0E5E16}" type="slidenum">
              <a:rPr lang="de-DE" smtClean="0"/>
              <a:pPr>
                <a:defRPr/>
              </a:pPr>
              <a:t>11</a:t>
            </a:fld>
            <a:r>
              <a:rPr lang="en-US" dirty="0" smtClean="0"/>
              <a:t> </a:t>
            </a:r>
            <a:endParaRPr lang="en-US" dirty="0"/>
          </a:p>
        </p:txBody>
      </p:sp>
      <p:pic>
        <p:nvPicPr>
          <p:cNvPr id="8" name="Picture 2" descr="Figure 1: Candidate Upsilon decay to two muons observed in a lead-lead collision at the LHC. The two red lines (tracks) are the two muons, the mass of orange lines are tracks from other particles produced in the collision, whose energy is measured in the electromagnetic calorimeter (red cuboids) and the hadron calorimeter (blue cuboid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288" r="22412" b="16119"/>
          <a:stretch/>
        </p:blipFill>
        <p:spPr bwMode="auto">
          <a:xfrm>
            <a:off x="6156176" y="3861048"/>
            <a:ext cx="2411919" cy="200791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ußzeilenplatzhalter 3"/>
          <p:cNvSpPr>
            <a:spLocks noGrp="1"/>
          </p:cNvSpPr>
          <p:nvPr>
            <p:ph type="ftr" sz="quarter" idx="12"/>
          </p:nvPr>
        </p:nvSpPr>
        <p:spPr/>
        <p:txBody>
          <a:bodyPr/>
          <a:lstStyle/>
          <a:p>
            <a:pPr>
              <a:defRPr/>
            </a:pPr>
            <a:endParaRPr lang="en-US" dirty="0">
              <a:solidFill>
                <a:srgbClr val="404040"/>
              </a:solidFill>
            </a:endParaRPr>
          </a:p>
        </p:txBody>
      </p:sp>
    </p:spTree>
    <p:extLst>
      <p:ext uri="{BB962C8B-B14F-4D97-AF65-F5344CB8AC3E}">
        <p14:creationId xmlns:p14="http://schemas.microsoft.com/office/powerpoint/2010/main" val="8868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rotWithShape="1">
          <a:blip r:embed="rId3" cstate="print">
            <a:extLst>
              <a:ext uri="{28A0092B-C50C-407E-A947-70E740481C1C}">
                <a14:useLocalDpi xmlns:a14="http://schemas.microsoft.com/office/drawing/2010/main" val="0"/>
              </a:ext>
            </a:extLst>
          </a:blip>
          <a:srcRect l="-1931" r="3938" b="1694"/>
          <a:stretch/>
        </p:blipFill>
        <p:spPr>
          <a:xfrm>
            <a:off x="-180002" y="0"/>
            <a:ext cx="9355420" cy="6264000"/>
          </a:xfrm>
          <a:prstGeom prst="rect">
            <a:avLst/>
          </a:prstGeom>
        </p:spPr>
      </p:pic>
      <p:sp>
        <p:nvSpPr>
          <p:cNvPr id="2" name="Titel 1"/>
          <p:cNvSpPr>
            <a:spLocks noGrp="1"/>
          </p:cNvSpPr>
          <p:nvPr>
            <p:ph type="title"/>
          </p:nvPr>
        </p:nvSpPr>
        <p:spPr>
          <a:xfrm>
            <a:off x="358775" y="368300"/>
            <a:ext cx="8461375" cy="756444"/>
          </a:xfrm>
        </p:spPr>
        <p:txBody>
          <a:bodyPr/>
          <a:lstStyle/>
          <a:p>
            <a:r>
              <a:rPr lang="de-DE" dirty="0" smtClean="0"/>
              <a:t>Blue </a:t>
            </a:r>
            <a:r>
              <a:rPr lang="de-DE" dirty="0" err="1" smtClean="0"/>
              <a:t>Yonder‘s</a:t>
            </a:r>
            <a:r>
              <a:rPr lang="de-DE" dirty="0" smtClean="0"/>
              <a:t> Road </a:t>
            </a:r>
            <a:r>
              <a:rPr lang="de-DE" dirty="0" err="1" smtClean="0"/>
              <a:t>to</a:t>
            </a:r>
            <a:r>
              <a:rPr lang="de-DE" dirty="0" smtClean="0"/>
              <a:t> Python</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12</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7" name="Textfeld 6"/>
          <p:cNvSpPr txBox="1"/>
          <p:nvPr/>
        </p:nvSpPr>
        <p:spPr bwMode="gray">
          <a:xfrm>
            <a:off x="360040" y="1412875"/>
            <a:ext cx="5292080" cy="4392265"/>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2800" dirty="0" smtClean="0">
                <a:solidFill>
                  <a:schemeClr val="bg1"/>
                </a:solidFill>
              </a:rPr>
              <a:t>The </a:t>
            </a:r>
            <a:r>
              <a:rPr lang="de-DE" sz="2800" dirty="0" err="1" smtClean="0">
                <a:solidFill>
                  <a:schemeClr val="bg1"/>
                </a:solidFill>
              </a:rPr>
              <a:t>good</a:t>
            </a:r>
            <a:r>
              <a:rPr lang="de-DE" sz="2800" dirty="0" smtClean="0">
                <a:solidFill>
                  <a:schemeClr val="bg1"/>
                </a:solidFill>
              </a:rPr>
              <a:t>, </a:t>
            </a:r>
            <a:r>
              <a:rPr lang="de-DE" sz="2800" dirty="0" err="1" smtClean="0">
                <a:solidFill>
                  <a:schemeClr val="bg1"/>
                </a:solidFill>
              </a:rPr>
              <a:t>old</a:t>
            </a:r>
            <a:r>
              <a:rPr lang="de-DE" sz="2800" dirty="0" smtClean="0">
                <a:solidFill>
                  <a:schemeClr val="bg1"/>
                </a:solidFill>
              </a:rPr>
              <a:t> </a:t>
            </a:r>
            <a:r>
              <a:rPr lang="de-DE" sz="2800" dirty="0" err="1" smtClean="0">
                <a:solidFill>
                  <a:schemeClr val="bg1"/>
                </a:solidFill>
              </a:rPr>
              <a:t>days</a:t>
            </a:r>
            <a:r>
              <a:rPr lang="de-DE" sz="2800" dirty="0" smtClean="0">
                <a:solidFill>
                  <a:schemeClr val="bg1"/>
                </a:solidFill>
              </a:rPr>
              <a:t>:</a:t>
            </a:r>
          </a:p>
          <a:p>
            <a:pPr>
              <a:spcBef>
                <a:spcPts val="300"/>
              </a:spcBef>
              <a:spcAft>
                <a:spcPts val="300"/>
              </a:spcAft>
              <a:buClr>
                <a:schemeClr val="tx2"/>
              </a:buClr>
            </a:pPr>
            <a:endParaRPr lang="de-DE" sz="2800" dirty="0">
              <a:solidFill>
                <a:schemeClr val="bg1"/>
              </a:solidFill>
            </a:endParaRPr>
          </a:p>
          <a:p>
            <a:pPr>
              <a:spcBef>
                <a:spcPts val="300"/>
              </a:spcBef>
              <a:spcAft>
                <a:spcPts val="300"/>
              </a:spcAft>
              <a:buClr>
                <a:schemeClr val="tx2"/>
              </a:buClr>
            </a:pPr>
            <a:r>
              <a:rPr lang="de-DE" sz="2800" dirty="0" err="1" smtClean="0">
                <a:solidFill>
                  <a:schemeClr val="bg1"/>
                </a:solidFill>
              </a:rPr>
              <a:t>Usage</a:t>
            </a:r>
            <a:r>
              <a:rPr lang="de-DE" sz="2800" dirty="0" smtClean="0">
                <a:solidFill>
                  <a:schemeClr val="bg1"/>
                </a:solidFill>
              </a:rPr>
              <a:t> </a:t>
            </a:r>
            <a:r>
              <a:rPr lang="de-DE" sz="2800" dirty="0" err="1" smtClean="0">
                <a:solidFill>
                  <a:schemeClr val="bg1"/>
                </a:solidFill>
              </a:rPr>
              <a:t>of</a:t>
            </a:r>
            <a:r>
              <a:rPr lang="de-DE" sz="2800" dirty="0" smtClean="0">
                <a:solidFill>
                  <a:schemeClr val="bg1"/>
                </a:solidFill>
              </a:rPr>
              <a:t> </a:t>
            </a:r>
            <a:r>
              <a:rPr lang="de-DE" sz="2800" dirty="0" err="1" smtClean="0">
                <a:solidFill>
                  <a:schemeClr val="bg1"/>
                </a:solidFill>
              </a:rPr>
              <a:t>NeuroBayes</a:t>
            </a:r>
            <a:r>
              <a:rPr lang="de-DE" sz="2800" dirty="0" smtClean="0">
                <a:solidFill>
                  <a:schemeClr val="bg1"/>
                </a:solidFill>
              </a:rPr>
              <a:t> </a:t>
            </a:r>
            <a:r>
              <a:rPr lang="de-DE" sz="2800" dirty="0" err="1" smtClean="0">
                <a:solidFill>
                  <a:schemeClr val="bg1"/>
                </a:solidFill>
              </a:rPr>
              <a:t>with</a:t>
            </a:r>
            <a:r>
              <a:rPr lang="de-DE" sz="2800" dirty="0" smtClean="0">
                <a:solidFill>
                  <a:schemeClr val="bg1"/>
                </a:solidFill>
              </a:rPr>
              <a:t> a FORTRAN </a:t>
            </a:r>
            <a:r>
              <a:rPr lang="de-DE" sz="2800" dirty="0" err="1" smtClean="0">
                <a:solidFill>
                  <a:schemeClr val="bg1"/>
                </a:solidFill>
              </a:rPr>
              <a:t>interface</a:t>
            </a:r>
            <a:r>
              <a:rPr lang="de-DE" sz="2800" dirty="0" smtClean="0">
                <a:solidFill>
                  <a:schemeClr val="bg1"/>
                </a:solidFill>
              </a:rPr>
              <a:t> </a:t>
            </a:r>
            <a:r>
              <a:rPr lang="de-DE" sz="2800" dirty="0" err="1" smtClean="0">
                <a:solidFill>
                  <a:schemeClr val="bg1"/>
                </a:solidFill>
              </a:rPr>
              <a:t>and</a:t>
            </a:r>
            <a:r>
              <a:rPr lang="de-DE" sz="2800" dirty="0" smtClean="0">
                <a:solidFill>
                  <a:schemeClr val="bg1"/>
                </a:solidFill>
              </a:rPr>
              <a:t> a C++ </a:t>
            </a:r>
            <a:r>
              <a:rPr lang="de-DE" sz="2800" dirty="0" err="1" smtClean="0">
                <a:solidFill>
                  <a:schemeClr val="bg1"/>
                </a:solidFill>
              </a:rPr>
              <a:t>wrapper</a:t>
            </a:r>
            <a:r>
              <a:rPr lang="de-DE" sz="2800" dirty="0" smtClean="0">
                <a:solidFill>
                  <a:schemeClr val="bg1"/>
                </a:solidFill>
              </a:rPr>
              <a:t>…</a:t>
            </a:r>
          </a:p>
          <a:p>
            <a:pPr>
              <a:spcBef>
                <a:spcPts val="300"/>
              </a:spcBef>
              <a:spcAft>
                <a:spcPts val="300"/>
              </a:spcAft>
              <a:buClr>
                <a:schemeClr val="tx2"/>
              </a:buClr>
            </a:pPr>
            <a:r>
              <a:rPr lang="de-DE" sz="2800" dirty="0" smtClean="0">
                <a:solidFill>
                  <a:schemeClr val="bg1"/>
                </a:solidFill>
              </a:rPr>
              <a:t>… </a:t>
            </a:r>
            <a:r>
              <a:rPr lang="de-DE" sz="2800" dirty="0" err="1" smtClean="0">
                <a:solidFill>
                  <a:schemeClr val="bg1"/>
                </a:solidFill>
              </a:rPr>
              <a:t>as</a:t>
            </a:r>
            <a:r>
              <a:rPr lang="de-DE" sz="2800" dirty="0" smtClean="0">
                <a:solidFill>
                  <a:schemeClr val="bg1"/>
                </a:solidFill>
              </a:rPr>
              <a:t> </a:t>
            </a:r>
            <a:r>
              <a:rPr lang="de-DE" sz="2800" dirty="0" err="1" smtClean="0">
                <a:solidFill>
                  <a:schemeClr val="bg1"/>
                </a:solidFill>
              </a:rPr>
              <a:t>well</a:t>
            </a:r>
            <a:r>
              <a:rPr lang="de-DE" sz="2800" dirty="0" smtClean="0">
                <a:solidFill>
                  <a:schemeClr val="bg1"/>
                </a:solidFill>
              </a:rPr>
              <a:t> </a:t>
            </a:r>
            <a:r>
              <a:rPr lang="de-DE" sz="2800" dirty="0" err="1" smtClean="0">
                <a:solidFill>
                  <a:schemeClr val="bg1"/>
                </a:solidFill>
              </a:rPr>
              <a:t>as</a:t>
            </a:r>
            <a:r>
              <a:rPr lang="de-DE" sz="2800" dirty="0" smtClean="0">
                <a:solidFill>
                  <a:schemeClr val="bg1"/>
                </a:solidFill>
              </a:rPr>
              <a:t> </a:t>
            </a:r>
            <a:r>
              <a:rPr lang="de-DE" sz="2800" dirty="0" err="1" smtClean="0">
                <a:solidFill>
                  <a:schemeClr val="bg1"/>
                </a:solidFill>
              </a:rPr>
              <a:t>some</a:t>
            </a:r>
            <a:r>
              <a:rPr lang="de-DE" sz="2800" dirty="0" smtClean="0">
                <a:solidFill>
                  <a:schemeClr val="bg1"/>
                </a:solidFill>
              </a:rPr>
              <a:t> </a:t>
            </a:r>
            <a:r>
              <a:rPr lang="de-DE" sz="2800" dirty="0" err="1" smtClean="0">
                <a:solidFill>
                  <a:schemeClr val="bg1"/>
                </a:solidFill>
              </a:rPr>
              <a:t>shell</a:t>
            </a:r>
            <a:r>
              <a:rPr lang="de-DE" sz="2800" dirty="0" smtClean="0">
                <a:solidFill>
                  <a:schemeClr val="bg1"/>
                </a:solidFill>
              </a:rPr>
              <a:t> </a:t>
            </a:r>
            <a:r>
              <a:rPr lang="de-DE" sz="2800" dirty="0" err="1" smtClean="0">
                <a:solidFill>
                  <a:schemeClr val="bg1"/>
                </a:solidFill>
              </a:rPr>
              <a:t>code</a:t>
            </a:r>
            <a:endParaRPr lang="en-US" sz="2800" dirty="0" err="1" smtClean="0">
              <a:solidFill>
                <a:schemeClr val="bg1"/>
              </a:solidFill>
            </a:endParaRPr>
          </a:p>
        </p:txBody>
      </p:sp>
      <p:sp>
        <p:nvSpPr>
          <p:cNvPr id="11" name="Textfeld 10"/>
          <p:cNvSpPr txBox="1"/>
          <p:nvPr/>
        </p:nvSpPr>
        <p:spPr bwMode="gray">
          <a:xfrm>
            <a:off x="35496" y="5949180"/>
            <a:ext cx="5377102" cy="432148"/>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err="1" smtClean="0">
                <a:solidFill>
                  <a:schemeClr val="bg1">
                    <a:lumMod val="95000"/>
                  </a:schemeClr>
                </a:solidFill>
              </a:rPr>
              <a:t>DanaliNPS</a:t>
            </a:r>
            <a:r>
              <a:rPr lang="de-DE" sz="1200" dirty="0" smtClean="0">
                <a:solidFill>
                  <a:schemeClr val="bg1">
                    <a:lumMod val="95000"/>
                  </a:schemeClr>
                </a:solidFill>
              </a:rPr>
              <a:t>, „</a:t>
            </a:r>
            <a:r>
              <a:rPr lang="de-DE" sz="1200" dirty="0" err="1" smtClean="0">
                <a:solidFill>
                  <a:schemeClr val="bg1">
                    <a:lumMod val="95000"/>
                  </a:schemeClr>
                </a:solidFill>
              </a:rPr>
              <a:t>MountMcKinley</a:t>
            </a:r>
            <a:r>
              <a:rPr lang="de-DE" sz="1200" dirty="0" smtClean="0">
                <a:solidFill>
                  <a:schemeClr val="bg1">
                    <a:lumMod val="95000"/>
                  </a:schemeClr>
                </a:solidFill>
              </a:rPr>
              <a:t>“, 12/27/2010, Creative </a:t>
            </a:r>
            <a:r>
              <a:rPr lang="de-DE" sz="1200" dirty="0" err="1" smtClean="0">
                <a:solidFill>
                  <a:schemeClr val="bg1">
                    <a:lumMod val="95000"/>
                  </a:schemeClr>
                </a:solidFill>
              </a:rPr>
              <a:t>Commons</a:t>
            </a:r>
            <a:r>
              <a:rPr lang="de-DE" sz="1200" dirty="0" smtClean="0">
                <a:solidFill>
                  <a:schemeClr val="bg1">
                    <a:lumMod val="95000"/>
                  </a:schemeClr>
                </a:solidFill>
              </a:rPr>
              <a:t> </a:t>
            </a:r>
            <a:r>
              <a:rPr lang="de-DE" sz="1200" dirty="0" err="1" smtClean="0">
                <a:solidFill>
                  <a:schemeClr val="bg1">
                    <a:lumMod val="95000"/>
                  </a:schemeClr>
                </a:solidFill>
              </a:rPr>
              <a:t>License</a:t>
            </a:r>
            <a:r>
              <a:rPr lang="de-DE" sz="1200" dirty="0" smtClean="0">
                <a:solidFill>
                  <a:schemeClr val="bg1">
                    <a:lumMod val="95000"/>
                  </a:schemeClr>
                </a:solidFill>
              </a:rPr>
              <a:t>  </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3256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r="2405"/>
          <a:stretch/>
        </p:blipFill>
        <p:spPr>
          <a:xfrm>
            <a:off x="-36512" y="-5674"/>
            <a:ext cx="9188767" cy="6267797"/>
          </a:xfrm>
          <a:prstGeom prst="rect">
            <a:avLst/>
          </a:prstGeom>
        </p:spPr>
      </p:pic>
      <p:sp>
        <p:nvSpPr>
          <p:cNvPr id="2" name="Titel 1"/>
          <p:cNvSpPr>
            <a:spLocks noGrp="1"/>
          </p:cNvSpPr>
          <p:nvPr>
            <p:ph type="title"/>
          </p:nvPr>
        </p:nvSpPr>
        <p:spPr/>
        <p:txBody>
          <a:bodyPr/>
          <a:lstStyle/>
          <a:p>
            <a:r>
              <a:rPr lang="de-DE" dirty="0" smtClean="0"/>
              <a:t>Stream-</a:t>
            </a:r>
            <a:r>
              <a:rPr lang="de-DE" dirty="0" err="1" smtClean="0"/>
              <a:t>based</a:t>
            </a:r>
            <a:r>
              <a:rPr lang="de-DE" dirty="0" smtClean="0"/>
              <a:t> Approach</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13</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7" name="Textfeld 6"/>
          <p:cNvSpPr txBox="1"/>
          <p:nvPr/>
        </p:nvSpPr>
        <p:spPr bwMode="gray">
          <a:xfrm>
            <a:off x="395536" y="1484784"/>
            <a:ext cx="3600400" cy="2016224"/>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2800" dirty="0" err="1" smtClean="0">
                <a:solidFill>
                  <a:schemeClr val="bg1"/>
                </a:solidFill>
              </a:rPr>
              <a:t>Luckily</a:t>
            </a:r>
            <a:r>
              <a:rPr lang="de-DE" sz="2800" dirty="0" smtClean="0">
                <a:solidFill>
                  <a:schemeClr val="bg1"/>
                </a:solidFill>
              </a:rPr>
              <a:t> all </a:t>
            </a:r>
            <a:r>
              <a:rPr lang="de-DE" sz="2800" dirty="0" err="1" smtClean="0">
                <a:solidFill>
                  <a:schemeClr val="bg1"/>
                </a:solidFill>
              </a:rPr>
              <a:t>samples</a:t>
            </a:r>
            <a:r>
              <a:rPr lang="de-DE" sz="2800" dirty="0" smtClean="0">
                <a:solidFill>
                  <a:schemeClr val="bg1"/>
                </a:solidFill>
              </a:rPr>
              <a:t> in </a:t>
            </a:r>
            <a:r>
              <a:rPr lang="de-DE" sz="2800" dirty="0" err="1" smtClean="0">
                <a:solidFill>
                  <a:schemeClr val="bg1"/>
                </a:solidFill>
              </a:rPr>
              <a:t>particle</a:t>
            </a:r>
            <a:r>
              <a:rPr lang="de-DE" sz="2800" dirty="0" smtClean="0">
                <a:solidFill>
                  <a:schemeClr val="bg1"/>
                </a:solidFill>
              </a:rPr>
              <a:t> </a:t>
            </a:r>
            <a:r>
              <a:rPr lang="de-DE" sz="2800" dirty="0" err="1" smtClean="0">
                <a:solidFill>
                  <a:schemeClr val="bg1"/>
                </a:solidFill>
              </a:rPr>
              <a:t>physics</a:t>
            </a:r>
            <a:r>
              <a:rPr lang="de-DE" sz="2800" dirty="0" smtClean="0">
                <a:solidFill>
                  <a:schemeClr val="bg1"/>
                </a:solidFill>
              </a:rPr>
              <a:t> </a:t>
            </a:r>
            <a:r>
              <a:rPr lang="de-DE" sz="2800" dirty="0" err="1" smtClean="0">
                <a:solidFill>
                  <a:schemeClr val="bg1"/>
                </a:solidFill>
              </a:rPr>
              <a:t>are</a:t>
            </a:r>
            <a:r>
              <a:rPr lang="de-DE" sz="2800" dirty="0" smtClean="0">
                <a:solidFill>
                  <a:schemeClr val="bg1"/>
                </a:solidFill>
              </a:rPr>
              <a:t> </a:t>
            </a:r>
            <a:r>
              <a:rPr lang="de-DE" sz="2800" dirty="0" err="1" smtClean="0">
                <a:solidFill>
                  <a:schemeClr val="bg1"/>
                </a:solidFill>
              </a:rPr>
              <a:t>independently</a:t>
            </a:r>
            <a:r>
              <a:rPr lang="de-DE" sz="2800" dirty="0" smtClean="0">
                <a:solidFill>
                  <a:schemeClr val="bg1"/>
                </a:solidFill>
              </a:rPr>
              <a:t> </a:t>
            </a:r>
            <a:r>
              <a:rPr lang="de-DE" sz="2800" dirty="0" err="1" smtClean="0">
                <a:solidFill>
                  <a:schemeClr val="bg1"/>
                </a:solidFill>
              </a:rPr>
              <a:t>distributed</a:t>
            </a:r>
            <a:r>
              <a:rPr lang="de-DE" sz="2800" dirty="0" smtClean="0">
                <a:solidFill>
                  <a:schemeClr val="bg1"/>
                </a:solidFill>
              </a:rPr>
              <a:t>…</a:t>
            </a:r>
            <a:endParaRPr lang="en-US" sz="2800" dirty="0" err="1" smtClean="0">
              <a:solidFill>
                <a:schemeClr val="bg1"/>
              </a:solidFill>
            </a:endParaRPr>
          </a:p>
        </p:txBody>
      </p:sp>
      <p:sp>
        <p:nvSpPr>
          <p:cNvPr id="9" name="Textfeld 8"/>
          <p:cNvSpPr txBox="1"/>
          <p:nvPr/>
        </p:nvSpPr>
        <p:spPr bwMode="gray">
          <a:xfrm>
            <a:off x="4283968" y="5733256"/>
            <a:ext cx="4823520" cy="576164"/>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err="1" smtClean="0">
                <a:solidFill>
                  <a:schemeClr val="bg1">
                    <a:lumMod val="95000"/>
                  </a:schemeClr>
                </a:solidFill>
              </a:rPr>
              <a:t>Rachel_thecat</a:t>
            </a:r>
            <a:r>
              <a:rPr lang="de-DE" sz="1200" dirty="0" smtClean="0">
                <a:solidFill>
                  <a:schemeClr val="bg1">
                    <a:lumMod val="95000"/>
                  </a:schemeClr>
                </a:solidFill>
              </a:rPr>
              <a:t>, „Stream </a:t>
            </a:r>
            <a:r>
              <a:rPr lang="de-DE" sz="1200" dirty="0" err="1" smtClean="0">
                <a:solidFill>
                  <a:schemeClr val="bg1">
                    <a:lumMod val="95000"/>
                  </a:schemeClr>
                </a:solidFill>
              </a:rPr>
              <a:t>of</a:t>
            </a:r>
            <a:r>
              <a:rPr lang="de-DE" sz="1200" dirty="0" smtClean="0">
                <a:solidFill>
                  <a:schemeClr val="bg1">
                    <a:lumMod val="95000"/>
                  </a:schemeClr>
                </a:solidFill>
              </a:rPr>
              <a:t> light, </a:t>
            </a:r>
            <a:r>
              <a:rPr lang="de-DE" sz="1200" dirty="0" err="1" smtClean="0">
                <a:solidFill>
                  <a:schemeClr val="bg1">
                    <a:lumMod val="95000"/>
                  </a:schemeClr>
                </a:solidFill>
              </a:rPr>
              <a:t>stream</a:t>
            </a:r>
            <a:r>
              <a:rPr lang="de-DE" sz="1200" dirty="0" smtClean="0">
                <a:solidFill>
                  <a:schemeClr val="bg1">
                    <a:lumMod val="95000"/>
                  </a:schemeClr>
                </a:solidFill>
              </a:rPr>
              <a:t> </a:t>
            </a:r>
            <a:r>
              <a:rPr lang="de-DE" sz="1200" dirty="0" err="1" smtClean="0">
                <a:solidFill>
                  <a:schemeClr val="bg1">
                    <a:lumMod val="95000"/>
                  </a:schemeClr>
                </a:solidFill>
              </a:rPr>
              <a:t>and</a:t>
            </a:r>
            <a:r>
              <a:rPr lang="de-DE" sz="1200" dirty="0" smtClean="0">
                <a:solidFill>
                  <a:schemeClr val="bg1">
                    <a:lumMod val="95000"/>
                  </a:schemeClr>
                </a:solidFill>
              </a:rPr>
              <a:t> </a:t>
            </a:r>
            <a:r>
              <a:rPr lang="de-DE" sz="1200" dirty="0" err="1" smtClean="0">
                <a:solidFill>
                  <a:schemeClr val="bg1">
                    <a:lumMod val="95000"/>
                  </a:schemeClr>
                </a:solidFill>
              </a:rPr>
              <a:t>water</a:t>
            </a:r>
            <a:r>
              <a:rPr lang="de-DE" sz="1200" dirty="0" smtClean="0">
                <a:solidFill>
                  <a:schemeClr val="bg1">
                    <a:lumMod val="95000"/>
                  </a:schemeClr>
                </a:solidFill>
              </a:rPr>
              <a:t>“, 08/22/2008, Creative </a:t>
            </a:r>
            <a:r>
              <a:rPr lang="de-DE" sz="1200" dirty="0" err="1" smtClean="0">
                <a:solidFill>
                  <a:schemeClr val="bg1">
                    <a:lumMod val="95000"/>
                  </a:schemeClr>
                </a:solidFill>
              </a:rPr>
              <a:t>Commons</a:t>
            </a:r>
            <a:r>
              <a:rPr lang="de-DE" sz="1200" dirty="0" smtClean="0">
                <a:solidFill>
                  <a:schemeClr val="bg1">
                    <a:lumMod val="95000"/>
                  </a:schemeClr>
                </a:solidFill>
              </a:rPr>
              <a:t> </a:t>
            </a:r>
            <a:r>
              <a:rPr lang="de-DE" sz="1200" dirty="0" err="1" smtClean="0">
                <a:solidFill>
                  <a:schemeClr val="bg1">
                    <a:lumMod val="95000"/>
                  </a:schemeClr>
                </a:solidFill>
              </a:rPr>
              <a:t>License</a:t>
            </a:r>
            <a:r>
              <a:rPr lang="de-DE" sz="1200" dirty="0" smtClean="0">
                <a:solidFill>
                  <a:schemeClr val="bg1">
                    <a:lumMod val="95000"/>
                  </a:schemeClr>
                </a:solidFill>
              </a:rPr>
              <a:t>  </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354687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t="38823" b="9998"/>
          <a:stretch/>
        </p:blipFill>
        <p:spPr>
          <a:xfrm>
            <a:off x="-36512" y="-27384"/>
            <a:ext cx="9180000" cy="6264000"/>
          </a:xfrm>
          <a:prstGeom prst="rect">
            <a:avLst/>
          </a:prstGeom>
        </p:spPr>
      </p:pic>
      <p:sp>
        <p:nvSpPr>
          <p:cNvPr id="2" name="Titel 1"/>
          <p:cNvSpPr>
            <a:spLocks noGrp="1"/>
          </p:cNvSpPr>
          <p:nvPr>
            <p:ph type="title"/>
          </p:nvPr>
        </p:nvSpPr>
        <p:spPr/>
        <p:txBody>
          <a:bodyPr/>
          <a:lstStyle/>
          <a:p>
            <a:r>
              <a:rPr lang="de-DE" dirty="0" smtClean="0"/>
              <a:t>But </a:t>
            </a:r>
            <a:r>
              <a:rPr lang="de-DE" dirty="0" err="1" smtClean="0"/>
              <a:t>it</a:t>
            </a:r>
            <a:r>
              <a:rPr lang="de-DE" dirty="0" smtClean="0"/>
              <a:t> </a:t>
            </a:r>
            <a:r>
              <a:rPr lang="de-DE" dirty="0" err="1" smtClean="0"/>
              <a:t>got</a:t>
            </a:r>
            <a:r>
              <a:rPr lang="de-DE" dirty="0" smtClean="0"/>
              <a:t> </a:t>
            </a:r>
            <a:r>
              <a:rPr lang="de-DE" dirty="0" err="1" smtClean="0"/>
              <a:t>better</a:t>
            </a:r>
            <a:r>
              <a:rPr lang="de-DE" dirty="0" smtClean="0"/>
              <a:t>…</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14</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6" name="Textfeld 5"/>
          <p:cNvSpPr txBox="1"/>
          <p:nvPr/>
        </p:nvSpPr>
        <p:spPr bwMode="gray">
          <a:xfrm>
            <a:off x="323850" y="1412776"/>
            <a:ext cx="8496300" cy="4536480"/>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2800" dirty="0" smtClean="0">
                <a:solidFill>
                  <a:schemeClr val="bg1"/>
                </a:solidFill>
              </a:rPr>
              <a:t>… </a:t>
            </a:r>
            <a:r>
              <a:rPr lang="de-DE" sz="2800" dirty="0" err="1" smtClean="0">
                <a:solidFill>
                  <a:schemeClr val="bg1"/>
                </a:solidFill>
              </a:rPr>
              <a:t>with</a:t>
            </a:r>
            <a:r>
              <a:rPr lang="de-DE" sz="2800" dirty="0" smtClean="0">
                <a:solidFill>
                  <a:schemeClr val="bg1"/>
                </a:solidFill>
              </a:rPr>
              <a:t> </a:t>
            </a:r>
            <a:r>
              <a:rPr lang="de-DE" sz="2800" dirty="0" err="1" smtClean="0">
                <a:solidFill>
                  <a:schemeClr val="bg1"/>
                </a:solidFill>
              </a:rPr>
              <a:t>our</a:t>
            </a:r>
            <a:r>
              <a:rPr lang="de-DE" sz="2800" dirty="0" smtClean="0">
                <a:solidFill>
                  <a:schemeClr val="bg1"/>
                </a:solidFill>
              </a:rPr>
              <a:t> </a:t>
            </a:r>
            <a:r>
              <a:rPr lang="de-DE" sz="2800" dirty="0" err="1" smtClean="0">
                <a:solidFill>
                  <a:schemeClr val="bg1"/>
                </a:solidFill>
              </a:rPr>
              <a:t>own</a:t>
            </a:r>
            <a:r>
              <a:rPr lang="de-DE" sz="2800" dirty="0" smtClean="0">
                <a:solidFill>
                  <a:schemeClr val="bg1"/>
                </a:solidFill>
              </a:rPr>
              <a:t> FORTRAN/C++ </a:t>
            </a:r>
          </a:p>
          <a:p>
            <a:pPr>
              <a:spcBef>
                <a:spcPts val="300"/>
              </a:spcBef>
              <a:spcAft>
                <a:spcPts val="300"/>
              </a:spcAft>
              <a:buClr>
                <a:schemeClr val="tx2"/>
              </a:buClr>
            </a:pPr>
            <a:r>
              <a:rPr lang="de-DE" sz="2800" dirty="0" err="1" smtClean="0">
                <a:solidFill>
                  <a:schemeClr val="bg1"/>
                </a:solidFill>
              </a:rPr>
              <a:t>code</a:t>
            </a:r>
            <a:r>
              <a:rPr lang="de-DE" sz="2800" dirty="0" smtClean="0">
                <a:solidFill>
                  <a:schemeClr val="bg1"/>
                </a:solidFill>
              </a:rPr>
              <a:t> </a:t>
            </a:r>
            <a:r>
              <a:rPr lang="de-DE" sz="2800" dirty="0" err="1" smtClean="0">
                <a:solidFill>
                  <a:schemeClr val="bg1"/>
                </a:solidFill>
              </a:rPr>
              <a:t>generator</a:t>
            </a:r>
            <a:r>
              <a:rPr lang="de-DE" sz="2800" dirty="0" smtClean="0">
                <a:solidFill>
                  <a:schemeClr val="bg1"/>
                </a:solidFill>
              </a:rPr>
              <a:t> </a:t>
            </a:r>
            <a:r>
              <a:rPr lang="de-DE" sz="2800" dirty="0" err="1" smtClean="0">
                <a:solidFill>
                  <a:schemeClr val="bg1"/>
                </a:solidFill>
              </a:rPr>
              <a:t>and</a:t>
            </a:r>
            <a:r>
              <a:rPr lang="de-DE" sz="2800" dirty="0" smtClean="0">
                <a:solidFill>
                  <a:schemeClr val="bg1"/>
                </a:solidFill>
              </a:rPr>
              <a:t> CSV </a:t>
            </a:r>
            <a:r>
              <a:rPr lang="de-DE" sz="2800" dirty="0" err="1" smtClean="0">
                <a:solidFill>
                  <a:schemeClr val="bg1"/>
                </a:solidFill>
              </a:rPr>
              <a:t>files</a:t>
            </a:r>
            <a:endParaRPr lang="de-DE" sz="2800" dirty="0" smtClean="0">
              <a:solidFill>
                <a:schemeClr val="bg1"/>
              </a:solidFill>
            </a:endParaRPr>
          </a:p>
          <a:p>
            <a:pPr>
              <a:spcBef>
                <a:spcPts val="300"/>
              </a:spcBef>
              <a:spcAft>
                <a:spcPts val="300"/>
              </a:spcAft>
              <a:buClr>
                <a:schemeClr val="tx2"/>
              </a:buClr>
            </a:pPr>
            <a:endParaRPr lang="de-DE" dirty="0" smtClean="0">
              <a:solidFill>
                <a:schemeClr val="accent5"/>
              </a:solidFill>
            </a:endParaRPr>
          </a:p>
          <a:p>
            <a:pPr>
              <a:spcBef>
                <a:spcPts val="300"/>
              </a:spcBef>
              <a:spcAft>
                <a:spcPts val="300"/>
              </a:spcAft>
              <a:buClr>
                <a:schemeClr val="tx2"/>
              </a:buClr>
            </a:pPr>
            <a:endParaRPr lang="de-DE" dirty="0">
              <a:solidFill>
                <a:schemeClr val="accent5"/>
              </a:solidFill>
            </a:endParaRPr>
          </a:p>
          <a:p>
            <a:pPr>
              <a:spcBef>
                <a:spcPts val="300"/>
              </a:spcBef>
              <a:spcAft>
                <a:spcPts val="300"/>
              </a:spcAft>
              <a:buClr>
                <a:schemeClr val="tx2"/>
              </a:buClr>
            </a:pPr>
            <a:endParaRPr lang="de-DE" dirty="0" smtClean="0">
              <a:solidFill>
                <a:schemeClr val="accent5"/>
              </a:solidFill>
            </a:endParaRPr>
          </a:p>
          <a:p>
            <a:pPr>
              <a:spcBef>
                <a:spcPts val="300"/>
              </a:spcBef>
              <a:spcAft>
                <a:spcPts val="300"/>
              </a:spcAft>
              <a:buClr>
                <a:schemeClr val="tx2"/>
              </a:buClr>
            </a:pPr>
            <a:endParaRPr lang="de-DE" dirty="0">
              <a:solidFill>
                <a:schemeClr val="accent5"/>
              </a:solidFill>
            </a:endParaRPr>
          </a:p>
          <a:p>
            <a:pPr>
              <a:spcBef>
                <a:spcPts val="300"/>
              </a:spcBef>
              <a:spcAft>
                <a:spcPts val="300"/>
              </a:spcAft>
              <a:buClr>
                <a:schemeClr val="tx2"/>
              </a:buClr>
            </a:pPr>
            <a:endParaRPr lang="de-DE" dirty="0" smtClean="0">
              <a:solidFill>
                <a:schemeClr val="accent5"/>
              </a:solidFill>
            </a:endParaRPr>
          </a:p>
          <a:p>
            <a:pPr>
              <a:spcBef>
                <a:spcPts val="300"/>
              </a:spcBef>
              <a:spcAft>
                <a:spcPts val="300"/>
              </a:spcAft>
              <a:buClr>
                <a:schemeClr val="tx2"/>
              </a:buClr>
            </a:pPr>
            <a:endParaRPr lang="de-DE" dirty="0">
              <a:solidFill>
                <a:schemeClr val="accent5"/>
              </a:solidFill>
            </a:endParaRPr>
          </a:p>
          <a:p>
            <a:pPr>
              <a:spcBef>
                <a:spcPts val="300"/>
              </a:spcBef>
              <a:spcAft>
                <a:spcPts val="300"/>
              </a:spcAft>
              <a:buClr>
                <a:schemeClr val="tx2"/>
              </a:buClr>
            </a:pPr>
            <a:endParaRPr lang="de-DE" dirty="0">
              <a:solidFill>
                <a:schemeClr val="accent5"/>
              </a:solidFill>
            </a:endParaRPr>
          </a:p>
          <a:p>
            <a:pPr>
              <a:spcBef>
                <a:spcPts val="300"/>
              </a:spcBef>
              <a:spcAft>
                <a:spcPts val="300"/>
              </a:spcAft>
              <a:buClr>
                <a:schemeClr val="tx2"/>
              </a:buClr>
            </a:pPr>
            <a:endParaRPr lang="de-DE" dirty="0" smtClean="0">
              <a:solidFill>
                <a:schemeClr val="accent5"/>
              </a:solidFill>
            </a:endParaRPr>
          </a:p>
          <a:p>
            <a:pPr>
              <a:spcBef>
                <a:spcPts val="300"/>
              </a:spcBef>
              <a:spcAft>
                <a:spcPts val="300"/>
              </a:spcAft>
              <a:buClr>
                <a:schemeClr val="tx2"/>
              </a:buClr>
            </a:pPr>
            <a:endParaRPr lang="de-DE" dirty="0">
              <a:solidFill>
                <a:schemeClr val="accent5"/>
              </a:solidFill>
            </a:endParaRPr>
          </a:p>
        </p:txBody>
      </p:sp>
      <p:sp>
        <p:nvSpPr>
          <p:cNvPr id="9" name="Textfeld 8"/>
          <p:cNvSpPr txBox="1"/>
          <p:nvPr/>
        </p:nvSpPr>
        <p:spPr bwMode="gray">
          <a:xfrm>
            <a:off x="3636912" y="5949876"/>
            <a:ext cx="5759624" cy="431452"/>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smtClean="0">
                <a:solidFill>
                  <a:schemeClr val="bg1">
                    <a:lumMod val="95000"/>
                  </a:schemeClr>
                </a:solidFill>
              </a:rPr>
              <a:t>Miguel Vieira, „</a:t>
            </a:r>
            <a:r>
              <a:rPr lang="de-DE" sz="1200" dirty="0" err="1" smtClean="0">
                <a:solidFill>
                  <a:schemeClr val="bg1">
                    <a:lumMod val="95000"/>
                  </a:schemeClr>
                </a:solidFill>
              </a:rPr>
              <a:t>Hiker</a:t>
            </a:r>
            <a:r>
              <a:rPr lang="de-DE" sz="1200" dirty="0" smtClean="0">
                <a:solidFill>
                  <a:schemeClr val="bg1">
                    <a:lumMod val="95000"/>
                  </a:schemeClr>
                </a:solidFill>
              </a:rPr>
              <a:t> </a:t>
            </a:r>
            <a:r>
              <a:rPr lang="de-DE" sz="1200" dirty="0" err="1" smtClean="0">
                <a:solidFill>
                  <a:schemeClr val="bg1">
                    <a:lumMod val="95000"/>
                  </a:schemeClr>
                </a:solidFill>
              </a:rPr>
              <a:t>and</a:t>
            </a:r>
            <a:r>
              <a:rPr lang="de-DE" sz="1200" dirty="0" smtClean="0">
                <a:solidFill>
                  <a:schemeClr val="bg1">
                    <a:lumMod val="95000"/>
                  </a:schemeClr>
                </a:solidFill>
              </a:rPr>
              <a:t> </a:t>
            </a:r>
            <a:r>
              <a:rPr lang="de-DE" sz="1200" dirty="0" err="1" smtClean="0">
                <a:solidFill>
                  <a:schemeClr val="bg1">
                    <a:lumMod val="95000"/>
                  </a:schemeClr>
                </a:solidFill>
              </a:rPr>
              <a:t>redwoods</a:t>
            </a:r>
            <a:r>
              <a:rPr lang="de-DE" sz="1200" dirty="0" smtClean="0">
                <a:solidFill>
                  <a:schemeClr val="bg1">
                    <a:lumMod val="95000"/>
                  </a:schemeClr>
                </a:solidFill>
              </a:rPr>
              <a:t>…“, 05/29/2012, Creative </a:t>
            </a:r>
            <a:r>
              <a:rPr lang="de-DE" sz="1200" dirty="0" err="1" smtClean="0">
                <a:solidFill>
                  <a:schemeClr val="bg1">
                    <a:lumMod val="95000"/>
                  </a:schemeClr>
                </a:solidFill>
              </a:rPr>
              <a:t>Commons</a:t>
            </a:r>
            <a:r>
              <a:rPr lang="de-DE" sz="1200" dirty="0" smtClean="0">
                <a:solidFill>
                  <a:schemeClr val="bg1">
                    <a:lumMod val="95000"/>
                  </a:schemeClr>
                </a:solidFill>
              </a:rPr>
              <a:t> </a:t>
            </a:r>
            <a:r>
              <a:rPr lang="de-DE" sz="1200" dirty="0" err="1" smtClean="0">
                <a:solidFill>
                  <a:schemeClr val="bg1">
                    <a:lumMod val="95000"/>
                  </a:schemeClr>
                </a:solidFill>
              </a:rPr>
              <a:t>License</a:t>
            </a:r>
            <a:r>
              <a:rPr lang="de-DE" sz="1200" dirty="0" smtClean="0">
                <a:solidFill>
                  <a:schemeClr val="bg1">
                    <a:lumMod val="95000"/>
                  </a:schemeClr>
                </a:solidFill>
              </a:rPr>
              <a:t>  </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24852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rotWithShape="1">
          <a:blip r:embed="rId3" cstate="print">
            <a:extLst>
              <a:ext uri="{28A0092B-C50C-407E-A947-70E740481C1C}">
                <a14:useLocalDpi xmlns:a14="http://schemas.microsoft.com/office/drawing/2010/main" val="0"/>
              </a:ext>
            </a:extLst>
          </a:blip>
          <a:srcRect t="6" b="9189"/>
          <a:stretch/>
        </p:blipFill>
        <p:spPr>
          <a:xfrm>
            <a:off x="0" y="0"/>
            <a:ext cx="9144000" cy="6228000"/>
          </a:xfrm>
          <a:prstGeom prst="rect">
            <a:avLst/>
          </a:prstGeom>
        </p:spPr>
      </p:pic>
      <p:sp>
        <p:nvSpPr>
          <p:cNvPr id="2" name="Titel 1"/>
          <p:cNvSpPr>
            <a:spLocks noGrp="1"/>
          </p:cNvSpPr>
          <p:nvPr>
            <p:ph type="title"/>
          </p:nvPr>
        </p:nvSpPr>
        <p:spPr/>
        <p:txBody>
          <a:bodyPr/>
          <a:lstStyle/>
          <a:p>
            <a:r>
              <a:rPr lang="de-DE" dirty="0" smtClean="0"/>
              <a:t>Pipeline </a:t>
            </a:r>
            <a:r>
              <a:rPr lang="de-DE" dirty="0" err="1" smtClean="0"/>
              <a:t>based</a:t>
            </a:r>
            <a:r>
              <a:rPr lang="de-DE" dirty="0" smtClean="0"/>
              <a:t> C/C++ Interface</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15</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6" name="Textfeld 5"/>
          <p:cNvSpPr txBox="1"/>
          <p:nvPr/>
        </p:nvSpPr>
        <p:spPr bwMode="gray">
          <a:xfrm>
            <a:off x="323850" y="1412875"/>
            <a:ext cx="4896222" cy="4824413"/>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2800" dirty="0" smtClean="0">
                <a:solidFill>
                  <a:schemeClr val="bg1"/>
                </a:solidFill>
              </a:rPr>
              <a:t>Transition </a:t>
            </a:r>
            <a:r>
              <a:rPr lang="de-DE" sz="2800" dirty="0" err="1" smtClean="0">
                <a:solidFill>
                  <a:schemeClr val="bg1"/>
                </a:solidFill>
              </a:rPr>
              <a:t>towards</a:t>
            </a:r>
            <a:r>
              <a:rPr lang="de-DE" sz="2800" dirty="0" smtClean="0">
                <a:solidFill>
                  <a:schemeClr val="bg1"/>
                </a:solidFill>
              </a:rPr>
              <a:t> a </a:t>
            </a:r>
            <a:r>
              <a:rPr lang="de-DE" sz="2800" dirty="0" err="1" smtClean="0">
                <a:solidFill>
                  <a:schemeClr val="bg1"/>
                </a:solidFill>
              </a:rPr>
              <a:t>library</a:t>
            </a:r>
            <a:r>
              <a:rPr lang="de-DE" sz="2800" dirty="0" smtClean="0">
                <a:solidFill>
                  <a:schemeClr val="bg1"/>
                </a:solidFill>
              </a:rPr>
              <a:t> </a:t>
            </a:r>
            <a:r>
              <a:rPr lang="de-DE" sz="2800" dirty="0" err="1" smtClean="0">
                <a:solidFill>
                  <a:schemeClr val="bg1"/>
                </a:solidFill>
              </a:rPr>
              <a:t>that</a:t>
            </a:r>
            <a:r>
              <a:rPr lang="de-DE" sz="2800" dirty="0" smtClean="0">
                <a:solidFill>
                  <a:schemeClr val="bg1"/>
                </a:solidFill>
              </a:rPr>
              <a:t> </a:t>
            </a:r>
            <a:r>
              <a:rPr lang="de-DE" sz="2800" dirty="0" err="1" smtClean="0">
                <a:solidFill>
                  <a:schemeClr val="bg1"/>
                </a:solidFill>
              </a:rPr>
              <a:t>abstracts</a:t>
            </a:r>
            <a:r>
              <a:rPr lang="de-DE" sz="2800" dirty="0" smtClean="0">
                <a:solidFill>
                  <a:schemeClr val="bg1"/>
                </a:solidFill>
              </a:rPr>
              <a:t> </a:t>
            </a:r>
            <a:r>
              <a:rPr lang="de-DE" sz="2800" dirty="0" err="1" smtClean="0">
                <a:solidFill>
                  <a:schemeClr val="bg1"/>
                </a:solidFill>
              </a:rPr>
              <a:t>data</a:t>
            </a:r>
            <a:r>
              <a:rPr lang="de-DE" sz="2800" dirty="0" smtClean="0">
                <a:solidFill>
                  <a:schemeClr val="bg1"/>
                </a:solidFill>
              </a:rPr>
              <a:t> </a:t>
            </a:r>
            <a:r>
              <a:rPr lang="de-DE" sz="2800" dirty="0" err="1" smtClean="0">
                <a:solidFill>
                  <a:schemeClr val="bg1"/>
                </a:solidFill>
              </a:rPr>
              <a:t>sources</a:t>
            </a:r>
            <a:r>
              <a:rPr lang="de-DE" sz="2800" dirty="0" smtClean="0">
                <a:solidFill>
                  <a:schemeClr val="bg1"/>
                </a:solidFill>
              </a:rPr>
              <a:t> (DB, CSV, etc.)</a:t>
            </a:r>
            <a:endParaRPr lang="en-US" sz="2800" dirty="0" err="1" smtClean="0">
              <a:solidFill>
                <a:schemeClr val="bg1"/>
              </a:solidFill>
            </a:endParaRPr>
          </a:p>
        </p:txBody>
      </p:sp>
      <p:sp>
        <p:nvSpPr>
          <p:cNvPr id="9" name="Textfeld 8"/>
          <p:cNvSpPr txBox="1"/>
          <p:nvPr/>
        </p:nvSpPr>
        <p:spPr bwMode="gray">
          <a:xfrm>
            <a:off x="-36512" y="5949876"/>
            <a:ext cx="6912768" cy="431452"/>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smtClean="0">
                <a:solidFill>
                  <a:schemeClr val="bg1">
                    <a:lumMod val="95000"/>
                  </a:schemeClr>
                </a:solidFill>
              </a:rPr>
              <a:t>NH53, „</a:t>
            </a:r>
            <a:r>
              <a:rPr lang="de-DE" sz="1200" dirty="0" err="1" smtClean="0">
                <a:solidFill>
                  <a:schemeClr val="bg1">
                    <a:lumMod val="95000"/>
                  </a:schemeClr>
                </a:solidFill>
              </a:rPr>
              <a:t>Approaching</a:t>
            </a:r>
            <a:r>
              <a:rPr lang="de-DE" sz="1200" dirty="0" smtClean="0">
                <a:solidFill>
                  <a:schemeClr val="bg1">
                    <a:lumMod val="95000"/>
                  </a:schemeClr>
                </a:solidFill>
              </a:rPr>
              <a:t> </a:t>
            </a:r>
            <a:r>
              <a:rPr lang="de-DE" sz="1200" dirty="0" err="1" smtClean="0">
                <a:solidFill>
                  <a:schemeClr val="bg1">
                    <a:lumMod val="95000"/>
                  </a:schemeClr>
                </a:solidFill>
              </a:rPr>
              <a:t>the</a:t>
            </a:r>
            <a:r>
              <a:rPr lang="de-DE" sz="1200" dirty="0" smtClean="0">
                <a:solidFill>
                  <a:schemeClr val="bg1">
                    <a:lumMod val="95000"/>
                  </a:schemeClr>
                </a:solidFill>
              </a:rPr>
              <a:t> </a:t>
            </a:r>
            <a:r>
              <a:rPr lang="de-DE" sz="1200" dirty="0" err="1" smtClean="0">
                <a:solidFill>
                  <a:schemeClr val="bg1">
                    <a:lumMod val="95000"/>
                  </a:schemeClr>
                </a:solidFill>
              </a:rPr>
              <a:t>plateau</a:t>
            </a:r>
            <a:r>
              <a:rPr lang="de-DE" sz="1200" dirty="0" smtClean="0">
                <a:solidFill>
                  <a:schemeClr val="bg1">
                    <a:lumMod val="95000"/>
                  </a:schemeClr>
                </a:solidFill>
              </a:rPr>
              <a:t> </a:t>
            </a:r>
            <a:r>
              <a:rPr lang="de-DE" sz="1200" dirty="0" err="1" smtClean="0">
                <a:solidFill>
                  <a:schemeClr val="bg1">
                    <a:lumMod val="95000"/>
                  </a:schemeClr>
                </a:solidFill>
              </a:rPr>
              <a:t>below</a:t>
            </a:r>
            <a:r>
              <a:rPr lang="de-DE" sz="1200" dirty="0" smtClean="0">
                <a:solidFill>
                  <a:schemeClr val="bg1">
                    <a:lumMod val="95000"/>
                  </a:schemeClr>
                </a:solidFill>
              </a:rPr>
              <a:t> </a:t>
            </a:r>
            <a:r>
              <a:rPr lang="de-DE" sz="1200" dirty="0" err="1" smtClean="0">
                <a:solidFill>
                  <a:schemeClr val="bg1">
                    <a:lumMod val="95000"/>
                  </a:schemeClr>
                </a:solidFill>
              </a:rPr>
              <a:t>the</a:t>
            </a:r>
            <a:r>
              <a:rPr lang="de-DE" sz="1200" dirty="0" smtClean="0">
                <a:solidFill>
                  <a:schemeClr val="bg1">
                    <a:lumMod val="95000"/>
                  </a:schemeClr>
                </a:solidFill>
              </a:rPr>
              <a:t> </a:t>
            </a:r>
            <a:r>
              <a:rPr lang="de-DE" sz="1200" dirty="0" err="1" smtClean="0">
                <a:solidFill>
                  <a:schemeClr val="bg1">
                    <a:lumMod val="95000"/>
                  </a:schemeClr>
                </a:solidFill>
              </a:rPr>
              <a:t>summit</a:t>
            </a:r>
            <a:r>
              <a:rPr lang="de-DE" sz="1200" dirty="0" smtClean="0">
                <a:solidFill>
                  <a:schemeClr val="bg1">
                    <a:lumMod val="95000"/>
                  </a:schemeClr>
                </a:solidFill>
              </a:rPr>
              <a:t>“, 09/04/2009, Creative </a:t>
            </a:r>
            <a:r>
              <a:rPr lang="de-DE" sz="1200" dirty="0" err="1" smtClean="0">
                <a:solidFill>
                  <a:schemeClr val="bg1">
                    <a:lumMod val="95000"/>
                  </a:schemeClr>
                </a:solidFill>
              </a:rPr>
              <a:t>Commons</a:t>
            </a:r>
            <a:r>
              <a:rPr lang="de-DE" sz="1200" dirty="0" smtClean="0">
                <a:solidFill>
                  <a:schemeClr val="bg1">
                    <a:lumMod val="95000"/>
                  </a:schemeClr>
                </a:solidFill>
              </a:rPr>
              <a:t> </a:t>
            </a:r>
            <a:r>
              <a:rPr lang="de-DE" sz="1200" dirty="0" err="1" smtClean="0">
                <a:solidFill>
                  <a:schemeClr val="bg1">
                    <a:lumMod val="95000"/>
                  </a:schemeClr>
                </a:solidFill>
              </a:rPr>
              <a:t>License</a:t>
            </a:r>
            <a:r>
              <a:rPr lang="de-DE" sz="1200" dirty="0" smtClean="0">
                <a:solidFill>
                  <a:schemeClr val="bg1">
                    <a:lumMod val="95000"/>
                  </a:schemeClr>
                </a:solidFill>
              </a:rPr>
              <a:t>  </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127632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p:cNvPicPr>
            <a:picLocks noChangeAspect="1"/>
          </p:cNvPicPr>
          <p:nvPr/>
        </p:nvPicPr>
        <p:blipFill rotWithShape="1">
          <a:blip r:embed="rId3" cstate="print">
            <a:extLst>
              <a:ext uri="{28A0092B-C50C-407E-A947-70E740481C1C}">
                <a14:useLocalDpi xmlns:a14="http://schemas.microsoft.com/office/drawing/2010/main" val="0"/>
              </a:ext>
            </a:extLst>
          </a:blip>
          <a:srcRect t="3" b="48620"/>
          <a:stretch/>
        </p:blipFill>
        <p:spPr>
          <a:xfrm>
            <a:off x="0" y="0"/>
            <a:ext cx="9144000" cy="6264000"/>
          </a:xfrm>
          <a:prstGeom prst="rect">
            <a:avLst/>
          </a:prstGeom>
        </p:spPr>
      </p:pic>
      <p:sp>
        <p:nvSpPr>
          <p:cNvPr id="2" name="Titel 1"/>
          <p:cNvSpPr>
            <a:spLocks noGrp="1"/>
          </p:cNvSpPr>
          <p:nvPr>
            <p:ph type="title"/>
          </p:nvPr>
        </p:nvSpPr>
        <p:spPr/>
        <p:txBody>
          <a:bodyPr/>
          <a:lstStyle/>
          <a:p>
            <a:r>
              <a:rPr lang="de-DE" dirty="0" smtClean="0"/>
              <a:t>… </a:t>
            </a:r>
            <a:r>
              <a:rPr lang="de-DE" dirty="0" err="1" smtClean="0"/>
              <a:t>and</a:t>
            </a:r>
            <a:r>
              <a:rPr lang="de-DE" dirty="0" smtClean="0"/>
              <a:t> </a:t>
            </a:r>
            <a:r>
              <a:rPr lang="de-DE" dirty="0" err="1" smtClean="0"/>
              <a:t>finally</a:t>
            </a:r>
            <a:r>
              <a:rPr lang="de-DE" dirty="0" smtClean="0"/>
              <a:t> a Python Interface</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16</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en-US" dirty="0">
              <a:solidFill>
                <a:srgbClr val="404040"/>
              </a:solidFill>
            </a:endParaRPr>
          </a:p>
        </p:txBody>
      </p:sp>
      <p:sp>
        <p:nvSpPr>
          <p:cNvPr id="7" name="Textfeld 6"/>
          <p:cNvSpPr txBox="1"/>
          <p:nvPr/>
        </p:nvSpPr>
        <p:spPr bwMode="gray">
          <a:xfrm>
            <a:off x="323850" y="1340769"/>
            <a:ext cx="4536182" cy="1080119"/>
          </a:xfrm>
          <a:prstGeom prst="rect">
            <a:avLst/>
          </a:prstGeom>
          <a:solidFill>
            <a:srgbClr val="009EE3">
              <a:alpha val="30196"/>
            </a:srgbClr>
          </a:solidFill>
          <a:ln>
            <a:solidFill>
              <a:schemeClr val="accent1"/>
            </a:solidFill>
          </a:ln>
          <a:effectLst>
            <a:softEdge rad="63500"/>
          </a:effectLst>
        </p:spPr>
        <p:txBody>
          <a:bodyPr wrap="square" lIns="144000" tIns="72000" rIns="72000" bIns="72000" rtlCol="0">
            <a:noAutofit/>
          </a:bodyPr>
          <a:lstStyle/>
          <a:p>
            <a:pPr>
              <a:spcBef>
                <a:spcPts val="300"/>
              </a:spcBef>
              <a:spcAft>
                <a:spcPts val="300"/>
              </a:spcAft>
              <a:buClr>
                <a:schemeClr val="tx2"/>
              </a:buClr>
            </a:pPr>
            <a:r>
              <a:rPr lang="de-DE" sz="2800" dirty="0" err="1" smtClean="0">
                <a:solidFill>
                  <a:schemeClr val="bg1"/>
                </a:solidFill>
              </a:rPr>
              <a:t>Implemention</a:t>
            </a:r>
            <a:r>
              <a:rPr lang="de-DE" sz="2800" dirty="0" smtClean="0">
                <a:solidFill>
                  <a:schemeClr val="bg1"/>
                </a:solidFill>
              </a:rPr>
              <a:t> </a:t>
            </a:r>
            <a:r>
              <a:rPr lang="de-DE" sz="2800" dirty="0" err="1" smtClean="0">
                <a:solidFill>
                  <a:schemeClr val="bg1"/>
                </a:solidFill>
              </a:rPr>
              <a:t>as</a:t>
            </a:r>
            <a:r>
              <a:rPr lang="de-DE" sz="2800" dirty="0" smtClean="0">
                <a:solidFill>
                  <a:schemeClr val="bg1"/>
                </a:solidFill>
              </a:rPr>
              <a:t> </a:t>
            </a:r>
            <a:r>
              <a:rPr lang="de-DE" sz="2800" dirty="0" err="1" smtClean="0">
                <a:solidFill>
                  <a:schemeClr val="bg1"/>
                </a:solidFill>
              </a:rPr>
              <a:t>extension</a:t>
            </a:r>
            <a:r>
              <a:rPr lang="de-DE" sz="2800" dirty="0" smtClean="0">
                <a:solidFill>
                  <a:schemeClr val="bg1"/>
                </a:solidFill>
              </a:rPr>
              <a:t> </a:t>
            </a:r>
            <a:r>
              <a:rPr lang="de-DE" sz="2800" dirty="0" err="1" smtClean="0">
                <a:solidFill>
                  <a:schemeClr val="bg1"/>
                </a:solidFill>
              </a:rPr>
              <a:t>of</a:t>
            </a:r>
            <a:r>
              <a:rPr lang="de-DE" sz="2800" dirty="0" smtClean="0">
                <a:solidFill>
                  <a:schemeClr val="bg1"/>
                </a:solidFill>
              </a:rPr>
              <a:t> </a:t>
            </a:r>
            <a:r>
              <a:rPr lang="de-DE" sz="2800" dirty="0" err="1" smtClean="0">
                <a:solidFill>
                  <a:schemeClr val="bg1"/>
                </a:solidFill>
              </a:rPr>
              <a:t>SciKit-Learn</a:t>
            </a:r>
            <a:r>
              <a:rPr lang="de-DE" sz="2800" dirty="0" smtClean="0">
                <a:solidFill>
                  <a:schemeClr val="bg1"/>
                </a:solidFill>
              </a:rPr>
              <a:t> </a:t>
            </a:r>
            <a:endParaRPr lang="en-US" sz="2800" dirty="0" err="1" smtClean="0">
              <a:solidFill>
                <a:schemeClr val="bg1"/>
              </a:solidFill>
            </a:endParaRPr>
          </a:p>
        </p:txBody>
      </p:sp>
      <p:sp>
        <p:nvSpPr>
          <p:cNvPr id="10" name="Textfeld 9"/>
          <p:cNvSpPr txBox="1"/>
          <p:nvPr/>
        </p:nvSpPr>
        <p:spPr bwMode="gray">
          <a:xfrm>
            <a:off x="1619672" y="5517331"/>
            <a:ext cx="6119689" cy="719957"/>
          </a:xfrm>
          <a:prstGeom prst="rect">
            <a:avLst/>
          </a:prstGeom>
          <a:noFill/>
        </p:spPr>
        <p:txBody>
          <a:bodyPr wrap="square" lIns="72000" tIns="72000" rIns="72000" bIns="72000" rtlCol="0">
            <a:noAutofit/>
          </a:bodyPr>
          <a:lstStyle/>
          <a:p>
            <a:pPr>
              <a:spcBef>
                <a:spcPts val="300"/>
              </a:spcBef>
              <a:spcAft>
                <a:spcPts val="300"/>
              </a:spcAft>
              <a:buClr>
                <a:schemeClr val="tx2"/>
              </a:buClr>
            </a:pPr>
            <a:endParaRPr lang="en-US" sz="2800" dirty="0" err="1" smtClean="0">
              <a:solidFill>
                <a:schemeClr val="bg1"/>
              </a:solidFill>
            </a:endParaRPr>
          </a:p>
        </p:txBody>
      </p:sp>
      <p:sp>
        <p:nvSpPr>
          <p:cNvPr id="12" name="Textfeld 11"/>
          <p:cNvSpPr txBox="1"/>
          <p:nvPr/>
        </p:nvSpPr>
        <p:spPr bwMode="gray">
          <a:xfrm>
            <a:off x="3131840" y="5949280"/>
            <a:ext cx="6048672" cy="431452"/>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smtClean="0">
                <a:solidFill>
                  <a:schemeClr val="bg1">
                    <a:lumMod val="95000"/>
                  </a:schemeClr>
                </a:solidFill>
              </a:rPr>
              <a:t>Kitty </a:t>
            </a:r>
            <a:r>
              <a:rPr lang="de-DE" sz="1200" dirty="0" err="1" smtClean="0">
                <a:solidFill>
                  <a:schemeClr val="bg1">
                    <a:lumMod val="95000"/>
                  </a:schemeClr>
                </a:solidFill>
              </a:rPr>
              <a:t>Terwolbeck</a:t>
            </a:r>
            <a:r>
              <a:rPr lang="de-DE" sz="1200" dirty="0" smtClean="0">
                <a:solidFill>
                  <a:schemeClr val="bg1">
                    <a:lumMod val="95000"/>
                  </a:schemeClr>
                </a:solidFill>
              </a:rPr>
              <a:t>, „</a:t>
            </a:r>
            <a:r>
              <a:rPr lang="de-DE" sz="1200" dirty="0" err="1" smtClean="0">
                <a:solidFill>
                  <a:schemeClr val="bg1">
                    <a:lumMod val="95000"/>
                  </a:schemeClr>
                </a:solidFill>
              </a:rPr>
              <a:t>Looking</a:t>
            </a:r>
            <a:r>
              <a:rPr lang="de-DE" sz="1200" dirty="0" smtClean="0">
                <a:solidFill>
                  <a:schemeClr val="bg1">
                    <a:lumMod val="95000"/>
                  </a:schemeClr>
                </a:solidFill>
              </a:rPr>
              <a:t> </a:t>
            </a:r>
            <a:r>
              <a:rPr lang="de-DE" sz="1200" dirty="0" err="1" smtClean="0">
                <a:solidFill>
                  <a:schemeClr val="bg1">
                    <a:lumMod val="95000"/>
                  </a:schemeClr>
                </a:solidFill>
              </a:rPr>
              <a:t>over</a:t>
            </a:r>
            <a:r>
              <a:rPr lang="de-DE" sz="1200" dirty="0" smtClean="0">
                <a:solidFill>
                  <a:schemeClr val="bg1">
                    <a:lumMod val="95000"/>
                  </a:schemeClr>
                </a:solidFill>
              </a:rPr>
              <a:t> </a:t>
            </a:r>
            <a:r>
              <a:rPr lang="de-DE" sz="1200" dirty="0" err="1" smtClean="0">
                <a:solidFill>
                  <a:schemeClr val="bg1">
                    <a:lumMod val="95000"/>
                  </a:schemeClr>
                </a:solidFill>
              </a:rPr>
              <a:t>the</a:t>
            </a:r>
            <a:r>
              <a:rPr lang="de-DE" sz="1200" dirty="0" smtClean="0">
                <a:solidFill>
                  <a:schemeClr val="bg1">
                    <a:lumMod val="95000"/>
                  </a:schemeClr>
                </a:solidFill>
              </a:rPr>
              <a:t> </a:t>
            </a:r>
            <a:r>
              <a:rPr lang="de-DE" sz="1200" dirty="0" err="1" smtClean="0">
                <a:solidFill>
                  <a:schemeClr val="bg1">
                    <a:lumMod val="95000"/>
                  </a:schemeClr>
                </a:solidFill>
              </a:rPr>
              <a:t>ice</a:t>
            </a:r>
            <a:r>
              <a:rPr lang="de-DE" sz="1200" dirty="0" smtClean="0">
                <a:solidFill>
                  <a:schemeClr val="bg1">
                    <a:lumMod val="95000"/>
                  </a:schemeClr>
                </a:solidFill>
              </a:rPr>
              <a:t> </a:t>
            </a:r>
            <a:r>
              <a:rPr lang="de-DE" sz="1200" dirty="0" err="1" smtClean="0">
                <a:solidFill>
                  <a:schemeClr val="bg1">
                    <a:lumMod val="95000"/>
                  </a:schemeClr>
                </a:solidFill>
              </a:rPr>
              <a:t>sheet</a:t>
            </a:r>
            <a:r>
              <a:rPr lang="de-DE" sz="1200" dirty="0" smtClean="0">
                <a:solidFill>
                  <a:schemeClr val="bg1">
                    <a:lumMod val="95000"/>
                  </a:schemeClr>
                </a:solidFill>
              </a:rPr>
              <a:t>“, 10/11/2011, Creative </a:t>
            </a:r>
            <a:r>
              <a:rPr lang="de-DE" sz="1200" dirty="0" err="1" smtClean="0">
                <a:solidFill>
                  <a:schemeClr val="bg1">
                    <a:lumMod val="95000"/>
                  </a:schemeClr>
                </a:solidFill>
              </a:rPr>
              <a:t>Commons</a:t>
            </a:r>
            <a:r>
              <a:rPr lang="de-DE" sz="1200" dirty="0" smtClean="0">
                <a:solidFill>
                  <a:schemeClr val="bg1">
                    <a:lumMod val="95000"/>
                  </a:schemeClr>
                </a:solidFill>
              </a:rPr>
              <a:t> </a:t>
            </a:r>
            <a:r>
              <a:rPr lang="de-DE" sz="1200" dirty="0" err="1" smtClean="0">
                <a:solidFill>
                  <a:schemeClr val="bg1">
                    <a:lumMod val="95000"/>
                  </a:schemeClr>
                </a:solidFill>
              </a:rPr>
              <a:t>License</a:t>
            </a:r>
            <a:r>
              <a:rPr lang="de-DE" sz="1200" dirty="0" smtClean="0">
                <a:solidFill>
                  <a:schemeClr val="bg1">
                    <a:lumMod val="95000"/>
                  </a:schemeClr>
                </a:solidFill>
              </a:rPr>
              <a:t>  </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9630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rotWithShape="1">
          <a:blip r:embed="rId2" cstate="print">
            <a:extLst>
              <a:ext uri="{28A0092B-C50C-407E-A947-70E740481C1C}">
                <a14:useLocalDpi xmlns:a14="http://schemas.microsoft.com/office/drawing/2010/main" val="0"/>
              </a:ext>
            </a:extLst>
          </a:blip>
          <a:srcRect t="26870" b="22047"/>
          <a:stretch/>
        </p:blipFill>
        <p:spPr>
          <a:xfrm>
            <a:off x="0" y="0"/>
            <a:ext cx="9144000" cy="6228000"/>
          </a:xfrm>
          <a:prstGeom prst="rect">
            <a:avLst/>
          </a:prstGeom>
        </p:spPr>
      </p:pic>
      <p:sp>
        <p:nvSpPr>
          <p:cNvPr id="2" name="Titel 1"/>
          <p:cNvSpPr>
            <a:spLocks noGrp="1"/>
          </p:cNvSpPr>
          <p:nvPr>
            <p:ph type="title"/>
          </p:nvPr>
        </p:nvSpPr>
        <p:spPr/>
        <p:txBody>
          <a:bodyPr/>
          <a:lstStyle/>
          <a:p>
            <a:r>
              <a:rPr lang="de-DE" dirty="0" err="1" smtClean="0"/>
              <a:t>Parallelization</a:t>
            </a:r>
            <a:r>
              <a:rPr lang="de-DE" dirty="0" smtClean="0"/>
              <a:t> </a:t>
            </a:r>
            <a:r>
              <a:rPr lang="de-DE" dirty="0" err="1" smtClean="0"/>
              <a:t>of</a:t>
            </a:r>
            <a:r>
              <a:rPr lang="de-DE" dirty="0" smtClean="0"/>
              <a:t> Python Jobs</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17</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6" name="Textfeld 5"/>
          <p:cNvSpPr txBox="1"/>
          <p:nvPr/>
        </p:nvSpPr>
        <p:spPr bwMode="gray">
          <a:xfrm>
            <a:off x="358775" y="1556792"/>
            <a:ext cx="7381578" cy="4392488"/>
          </a:xfrm>
          <a:prstGeom prst="rect">
            <a:avLst/>
          </a:prstGeom>
          <a:solidFill>
            <a:schemeClr val="tx1">
              <a:alpha val="44000"/>
            </a:schemeClr>
          </a:solidFill>
          <a:effectLst>
            <a:softEdge rad="31750"/>
          </a:effectLst>
        </p:spPr>
        <p:txBody>
          <a:bodyPr wrap="square" lIns="72000" tIns="72000" rIns="72000" bIns="72000" rtlCol="0">
            <a:noAutofit/>
          </a:bodyPr>
          <a:lstStyle/>
          <a:p>
            <a:pPr>
              <a:spcBef>
                <a:spcPts val="300"/>
              </a:spcBef>
              <a:spcAft>
                <a:spcPts val="300"/>
              </a:spcAft>
              <a:buClr>
                <a:schemeClr val="tx2"/>
              </a:buClr>
            </a:pPr>
            <a:r>
              <a:rPr lang="de-DE" sz="3200" dirty="0" err="1" smtClean="0">
                <a:solidFill>
                  <a:schemeClr val="bg1"/>
                </a:solidFill>
              </a:rPr>
              <a:t>Requirements</a:t>
            </a:r>
            <a:r>
              <a:rPr lang="de-DE" sz="3200" dirty="0" smtClean="0">
                <a:solidFill>
                  <a:schemeClr val="bg1"/>
                </a:solidFill>
              </a:rPr>
              <a:t>:</a:t>
            </a:r>
            <a:endParaRPr lang="de-DE" sz="2400" dirty="0" smtClean="0">
              <a:solidFill>
                <a:schemeClr val="bg1"/>
              </a:solidFill>
            </a:endParaRPr>
          </a:p>
          <a:p>
            <a:pPr marL="266700" indent="-266700">
              <a:spcBef>
                <a:spcPts val="300"/>
              </a:spcBef>
              <a:spcAft>
                <a:spcPts val="300"/>
              </a:spcAft>
              <a:buClr>
                <a:schemeClr val="tx2"/>
              </a:buClr>
              <a:buFont typeface="Arial" pitchFamily="34" charset="0"/>
              <a:buChar char="►"/>
            </a:pPr>
            <a:r>
              <a:rPr lang="de-DE" sz="2400" dirty="0" err="1" smtClean="0">
                <a:solidFill>
                  <a:schemeClr val="bg1"/>
                </a:solidFill>
              </a:rPr>
              <a:t>Scalable</a:t>
            </a:r>
            <a:r>
              <a:rPr lang="de-DE" sz="2400" dirty="0" smtClean="0">
                <a:solidFill>
                  <a:schemeClr val="bg1"/>
                </a:solidFill>
              </a:rPr>
              <a:t> </a:t>
            </a:r>
            <a:r>
              <a:rPr lang="de-DE" sz="2400" dirty="0" err="1" smtClean="0">
                <a:solidFill>
                  <a:schemeClr val="bg1"/>
                </a:solidFill>
              </a:rPr>
              <a:t>to</a:t>
            </a:r>
            <a:r>
              <a:rPr lang="de-DE" sz="2400" dirty="0" smtClean="0">
                <a:solidFill>
                  <a:schemeClr val="bg1"/>
                </a:solidFill>
              </a:rPr>
              <a:t> handle Big Data </a:t>
            </a:r>
            <a:r>
              <a:rPr lang="de-DE" sz="2400" dirty="0" err="1" smtClean="0">
                <a:solidFill>
                  <a:schemeClr val="bg1"/>
                </a:solidFill>
              </a:rPr>
              <a:t>problems</a:t>
            </a:r>
            <a:endParaRPr lang="de-DE" sz="2400" dirty="0" smtClean="0">
              <a:solidFill>
                <a:schemeClr val="bg1"/>
              </a:solidFill>
            </a:endParaRPr>
          </a:p>
          <a:p>
            <a:pPr marL="266700" indent="-266700">
              <a:spcBef>
                <a:spcPts val="300"/>
              </a:spcBef>
              <a:spcAft>
                <a:spcPts val="300"/>
              </a:spcAft>
              <a:buClr>
                <a:schemeClr val="tx2"/>
              </a:buClr>
              <a:buFont typeface="Arial" pitchFamily="34" charset="0"/>
              <a:buChar char="►"/>
            </a:pPr>
            <a:r>
              <a:rPr lang="de-DE" sz="2400" dirty="0">
                <a:solidFill>
                  <a:schemeClr val="bg1"/>
                </a:solidFill>
              </a:rPr>
              <a:t>Easy </a:t>
            </a:r>
            <a:r>
              <a:rPr lang="de-DE" sz="2400" dirty="0" err="1">
                <a:solidFill>
                  <a:schemeClr val="bg1"/>
                </a:solidFill>
              </a:rPr>
              <a:t>to</a:t>
            </a:r>
            <a:r>
              <a:rPr lang="de-DE" sz="2400" dirty="0">
                <a:solidFill>
                  <a:schemeClr val="bg1"/>
                </a:solidFill>
              </a:rPr>
              <a:t> </a:t>
            </a:r>
            <a:r>
              <a:rPr lang="de-DE" sz="2400" dirty="0" err="1">
                <a:solidFill>
                  <a:schemeClr val="bg1"/>
                </a:solidFill>
              </a:rPr>
              <a:t>use</a:t>
            </a:r>
            <a:r>
              <a:rPr lang="de-DE" sz="2400" dirty="0">
                <a:solidFill>
                  <a:schemeClr val="bg1"/>
                </a:solidFill>
              </a:rPr>
              <a:t> </a:t>
            </a:r>
            <a:r>
              <a:rPr lang="de-DE" sz="2400" dirty="0" err="1">
                <a:solidFill>
                  <a:schemeClr val="bg1"/>
                </a:solidFill>
              </a:rPr>
              <a:t>framework</a:t>
            </a:r>
            <a:r>
              <a:rPr lang="de-DE" sz="2400" dirty="0">
                <a:solidFill>
                  <a:schemeClr val="bg1"/>
                </a:solidFill>
              </a:rPr>
              <a:t> </a:t>
            </a:r>
            <a:r>
              <a:rPr lang="de-DE" sz="2400" dirty="0" err="1">
                <a:solidFill>
                  <a:schemeClr val="bg1"/>
                </a:solidFill>
              </a:rPr>
              <a:t>for</a:t>
            </a:r>
            <a:r>
              <a:rPr lang="de-DE" sz="2400" dirty="0">
                <a:solidFill>
                  <a:schemeClr val="bg1"/>
                </a:solidFill>
              </a:rPr>
              <a:t> Data </a:t>
            </a:r>
            <a:r>
              <a:rPr lang="de-DE" sz="2400" dirty="0" err="1" smtClean="0">
                <a:solidFill>
                  <a:schemeClr val="bg1"/>
                </a:solidFill>
              </a:rPr>
              <a:t>Scientists</a:t>
            </a:r>
            <a:endParaRPr lang="de-DE" sz="2400" dirty="0" smtClean="0">
              <a:solidFill>
                <a:schemeClr val="bg1"/>
              </a:solidFill>
            </a:endParaRPr>
          </a:p>
          <a:p>
            <a:pPr marL="266700" indent="-266700">
              <a:spcBef>
                <a:spcPts val="300"/>
              </a:spcBef>
              <a:spcAft>
                <a:spcPts val="300"/>
              </a:spcAft>
              <a:buClr>
                <a:schemeClr val="tx2"/>
              </a:buClr>
              <a:buFont typeface="Arial" pitchFamily="34" charset="0"/>
              <a:buChar char="►"/>
            </a:pPr>
            <a:r>
              <a:rPr lang="de-DE" sz="2400" dirty="0" err="1" smtClean="0">
                <a:solidFill>
                  <a:schemeClr val="bg1"/>
                </a:solidFill>
              </a:rPr>
              <a:t>Possible</a:t>
            </a:r>
            <a:r>
              <a:rPr lang="de-DE" sz="2400" dirty="0" smtClean="0">
                <a:solidFill>
                  <a:schemeClr val="bg1"/>
                </a:solidFill>
              </a:rPr>
              <a:t> </a:t>
            </a:r>
            <a:r>
              <a:rPr lang="de-DE" sz="2400" dirty="0" err="1" smtClean="0">
                <a:solidFill>
                  <a:schemeClr val="bg1"/>
                </a:solidFill>
              </a:rPr>
              <a:t>mixing</a:t>
            </a:r>
            <a:r>
              <a:rPr lang="de-DE" sz="2400" dirty="0" smtClean="0">
                <a:solidFill>
                  <a:schemeClr val="bg1"/>
                </a:solidFill>
              </a:rPr>
              <a:t> </a:t>
            </a:r>
            <a:r>
              <a:rPr lang="de-DE" sz="2400" dirty="0" err="1" smtClean="0">
                <a:solidFill>
                  <a:schemeClr val="bg1"/>
                </a:solidFill>
              </a:rPr>
              <a:t>of</a:t>
            </a:r>
            <a:r>
              <a:rPr lang="de-DE" sz="2400" dirty="0" smtClean="0">
                <a:solidFill>
                  <a:schemeClr val="bg1"/>
                </a:solidFill>
              </a:rPr>
              <a:t> C++ </a:t>
            </a:r>
            <a:r>
              <a:rPr lang="de-DE" sz="2400" dirty="0" err="1" smtClean="0">
                <a:solidFill>
                  <a:schemeClr val="bg1"/>
                </a:solidFill>
              </a:rPr>
              <a:t>and</a:t>
            </a:r>
            <a:r>
              <a:rPr lang="de-DE" sz="2400" dirty="0" smtClean="0">
                <a:solidFill>
                  <a:schemeClr val="bg1"/>
                </a:solidFill>
              </a:rPr>
              <a:t> Python </a:t>
            </a:r>
            <a:r>
              <a:rPr lang="de-DE" sz="2400" dirty="0" err="1" smtClean="0">
                <a:solidFill>
                  <a:schemeClr val="bg1"/>
                </a:solidFill>
              </a:rPr>
              <a:t>tasks</a:t>
            </a:r>
            <a:endParaRPr lang="de-DE" sz="2400" dirty="0" smtClean="0">
              <a:solidFill>
                <a:schemeClr val="bg1"/>
              </a:solidFill>
            </a:endParaRPr>
          </a:p>
          <a:p>
            <a:pPr marL="266700" indent="-266700">
              <a:spcBef>
                <a:spcPts val="300"/>
              </a:spcBef>
              <a:spcAft>
                <a:spcPts val="300"/>
              </a:spcAft>
              <a:buClr>
                <a:schemeClr val="tx2"/>
              </a:buClr>
              <a:buFont typeface="Arial" pitchFamily="34" charset="0"/>
              <a:buChar char="►"/>
            </a:pPr>
            <a:r>
              <a:rPr lang="de-DE" sz="2400" dirty="0" smtClean="0">
                <a:solidFill>
                  <a:schemeClr val="bg1"/>
                </a:solidFill>
              </a:rPr>
              <a:t>Clean </a:t>
            </a:r>
            <a:r>
              <a:rPr lang="de-DE" sz="2400" dirty="0" err="1" smtClean="0">
                <a:solidFill>
                  <a:schemeClr val="bg1"/>
                </a:solidFill>
              </a:rPr>
              <a:t>separation</a:t>
            </a:r>
            <a:r>
              <a:rPr lang="de-DE" sz="2400" dirty="0" smtClean="0">
                <a:solidFill>
                  <a:schemeClr val="bg1"/>
                </a:solidFill>
              </a:rPr>
              <a:t> </a:t>
            </a:r>
            <a:r>
              <a:rPr lang="de-DE" sz="2400" dirty="0" err="1" smtClean="0">
                <a:solidFill>
                  <a:schemeClr val="bg1"/>
                </a:solidFill>
              </a:rPr>
              <a:t>of</a:t>
            </a:r>
            <a:r>
              <a:rPr lang="de-DE" sz="2400" dirty="0" smtClean="0">
                <a:solidFill>
                  <a:schemeClr val="bg1"/>
                </a:solidFill>
              </a:rPr>
              <a:t> </a:t>
            </a:r>
            <a:r>
              <a:rPr lang="de-DE" sz="2400" dirty="0" err="1" smtClean="0">
                <a:solidFill>
                  <a:schemeClr val="bg1"/>
                </a:solidFill>
              </a:rPr>
              <a:t>computation</a:t>
            </a:r>
            <a:r>
              <a:rPr lang="de-DE" sz="2400" dirty="0" smtClean="0">
                <a:solidFill>
                  <a:schemeClr val="bg1"/>
                </a:solidFill>
              </a:rPr>
              <a:t> </a:t>
            </a:r>
            <a:r>
              <a:rPr lang="de-DE" sz="2400" dirty="0" err="1" smtClean="0">
                <a:solidFill>
                  <a:schemeClr val="bg1"/>
                </a:solidFill>
              </a:rPr>
              <a:t>and</a:t>
            </a:r>
            <a:r>
              <a:rPr lang="de-DE" sz="2400" dirty="0" smtClean="0">
                <a:solidFill>
                  <a:schemeClr val="bg1"/>
                </a:solidFill>
              </a:rPr>
              <a:t> </a:t>
            </a:r>
            <a:r>
              <a:rPr lang="de-DE" sz="2400" dirty="0" err="1" smtClean="0">
                <a:solidFill>
                  <a:schemeClr val="bg1"/>
                </a:solidFill>
              </a:rPr>
              <a:t>data</a:t>
            </a:r>
            <a:r>
              <a:rPr lang="de-DE" sz="2400" dirty="0" smtClean="0">
                <a:solidFill>
                  <a:schemeClr val="bg1"/>
                </a:solidFill>
              </a:rPr>
              <a:t> </a:t>
            </a:r>
            <a:r>
              <a:rPr lang="de-DE" sz="2400" dirty="0" err="1" smtClean="0">
                <a:solidFill>
                  <a:schemeClr val="bg1"/>
                </a:solidFill>
              </a:rPr>
              <a:t>retrieval</a:t>
            </a:r>
            <a:r>
              <a:rPr lang="de-DE" sz="2400" dirty="0" smtClean="0">
                <a:solidFill>
                  <a:schemeClr val="bg1"/>
                </a:solidFill>
              </a:rPr>
              <a:t> </a:t>
            </a:r>
            <a:br>
              <a:rPr lang="de-DE" sz="2400" dirty="0" smtClean="0">
                <a:solidFill>
                  <a:schemeClr val="bg1"/>
                </a:solidFill>
              </a:rPr>
            </a:br>
            <a:r>
              <a:rPr lang="de-DE" sz="2400" dirty="0" smtClean="0">
                <a:solidFill>
                  <a:schemeClr val="bg1"/>
                </a:solidFill>
              </a:rPr>
              <a:t>(on a </a:t>
            </a:r>
            <a:r>
              <a:rPr lang="de-DE" sz="2400" dirty="0" err="1" smtClean="0">
                <a:solidFill>
                  <a:schemeClr val="bg1"/>
                </a:solidFill>
              </a:rPr>
              <a:t>programming</a:t>
            </a:r>
            <a:r>
              <a:rPr lang="de-DE" sz="2400" dirty="0" smtClean="0">
                <a:solidFill>
                  <a:schemeClr val="bg1"/>
                </a:solidFill>
              </a:rPr>
              <a:t> </a:t>
            </a:r>
            <a:r>
              <a:rPr lang="de-DE" sz="2400" dirty="0" err="1" smtClean="0">
                <a:solidFill>
                  <a:schemeClr val="bg1"/>
                </a:solidFill>
              </a:rPr>
              <a:t>level</a:t>
            </a:r>
            <a:r>
              <a:rPr lang="de-DE" sz="2400" dirty="0" smtClean="0">
                <a:solidFill>
                  <a:schemeClr val="bg1"/>
                </a:solidFill>
              </a:rPr>
              <a:t>, not </a:t>
            </a:r>
            <a:r>
              <a:rPr lang="de-DE" sz="2400" dirty="0" err="1" smtClean="0">
                <a:solidFill>
                  <a:schemeClr val="bg1"/>
                </a:solidFill>
              </a:rPr>
              <a:t>physical</a:t>
            </a:r>
            <a:r>
              <a:rPr lang="de-DE" sz="2400" dirty="0" smtClean="0">
                <a:solidFill>
                  <a:schemeClr val="bg1"/>
                </a:solidFill>
              </a:rPr>
              <a:t>)</a:t>
            </a:r>
          </a:p>
          <a:p>
            <a:pPr marL="266700" indent="-266700">
              <a:spcBef>
                <a:spcPts val="300"/>
              </a:spcBef>
              <a:spcAft>
                <a:spcPts val="300"/>
              </a:spcAft>
              <a:buClr>
                <a:schemeClr val="tx2"/>
              </a:buClr>
              <a:buFont typeface="Arial" pitchFamily="34" charset="0"/>
              <a:buChar char="►"/>
            </a:pPr>
            <a:r>
              <a:rPr lang="de-DE" sz="2400" dirty="0" smtClean="0">
                <a:solidFill>
                  <a:schemeClr val="bg1"/>
                </a:solidFill>
              </a:rPr>
              <a:t>Easy </a:t>
            </a:r>
            <a:r>
              <a:rPr lang="de-DE" sz="2400" dirty="0" err="1" smtClean="0">
                <a:solidFill>
                  <a:schemeClr val="bg1"/>
                </a:solidFill>
              </a:rPr>
              <a:t>transition</a:t>
            </a:r>
            <a:r>
              <a:rPr lang="de-DE" sz="2400" dirty="0" smtClean="0">
                <a:solidFill>
                  <a:schemeClr val="bg1"/>
                </a:solidFill>
              </a:rPr>
              <a:t> </a:t>
            </a:r>
            <a:r>
              <a:rPr lang="de-DE" sz="2400" dirty="0" err="1" smtClean="0">
                <a:solidFill>
                  <a:schemeClr val="bg1"/>
                </a:solidFill>
              </a:rPr>
              <a:t>from</a:t>
            </a:r>
            <a:r>
              <a:rPr lang="de-DE" sz="2400" dirty="0" smtClean="0">
                <a:solidFill>
                  <a:schemeClr val="bg1"/>
                </a:solidFill>
              </a:rPr>
              <a:t> </a:t>
            </a:r>
            <a:r>
              <a:rPr lang="de-DE" sz="2400" dirty="0" err="1" smtClean="0">
                <a:solidFill>
                  <a:schemeClr val="bg1"/>
                </a:solidFill>
              </a:rPr>
              <a:t>development</a:t>
            </a:r>
            <a:r>
              <a:rPr lang="de-DE" sz="2400" dirty="0" smtClean="0">
                <a:solidFill>
                  <a:schemeClr val="bg1"/>
                </a:solidFill>
              </a:rPr>
              <a:t> </a:t>
            </a:r>
            <a:r>
              <a:rPr lang="de-DE" sz="2400" dirty="0" err="1" smtClean="0">
                <a:solidFill>
                  <a:schemeClr val="bg1"/>
                </a:solidFill>
              </a:rPr>
              <a:t>to</a:t>
            </a:r>
            <a:r>
              <a:rPr lang="de-DE" sz="2400" dirty="0" smtClean="0">
                <a:solidFill>
                  <a:schemeClr val="bg1"/>
                </a:solidFill>
              </a:rPr>
              <a:t> a </a:t>
            </a:r>
            <a:r>
              <a:rPr lang="de-DE" sz="2400" dirty="0" err="1" smtClean="0">
                <a:solidFill>
                  <a:schemeClr val="bg1"/>
                </a:solidFill>
              </a:rPr>
              <a:t>productive</a:t>
            </a:r>
            <a:r>
              <a:rPr lang="de-DE" sz="2400" dirty="0" smtClean="0">
                <a:solidFill>
                  <a:schemeClr val="bg1"/>
                </a:solidFill>
              </a:rPr>
              <a:t> </a:t>
            </a:r>
            <a:r>
              <a:rPr lang="de-DE" sz="2400" dirty="0" err="1" smtClean="0">
                <a:solidFill>
                  <a:schemeClr val="bg1"/>
                </a:solidFill>
              </a:rPr>
              <a:t>deployment</a:t>
            </a:r>
            <a:r>
              <a:rPr lang="de-DE" sz="2400" dirty="0" smtClean="0">
                <a:solidFill>
                  <a:schemeClr val="bg1"/>
                </a:solidFill>
              </a:rPr>
              <a:t> </a:t>
            </a:r>
          </a:p>
          <a:p>
            <a:pPr marL="266700" indent="-266700">
              <a:spcBef>
                <a:spcPts val="300"/>
              </a:spcBef>
              <a:spcAft>
                <a:spcPts val="300"/>
              </a:spcAft>
              <a:buClr>
                <a:schemeClr val="tx2"/>
              </a:buClr>
              <a:buFont typeface="Arial" pitchFamily="34" charset="0"/>
              <a:buChar char="►"/>
            </a:pPr>
            <a:r>
              <a:rPr lang="de-DE" sz="2400" dirty="0" err="1" smtClean="0">
                <a:solidFill>
                  <a:schemeClr val="bg1"/>
                </a:solidFill>
              </a:rPr>
              <a:t>Prioritized</a:t>
            </a:r>
            <a:r>
              <a:rPr lang="de-DE" sz="2400" dirty="0" smtClean="0">
                <a:solidFill>
                  <a:schemeClr val="bg1"/>
                </a:solidFill>
              </a:rPr>
              <a:t> multi-</a:t>
            </a:r>
            <a:r>
              <a:rPr lang="de-DE" sz="2400" dirty="0" err="1" smtClean="0">
                <a:solidFill>
                  <a:schemeClr val="bg1"/>
                </a:solidFill>
              </a:rPr>
              <a:t>tenants</a:t>
            </a:r>
            <a:r>
              <a:rPr lang="de-DE" sz="2400" dirty="0" smtClean="0">
                <a:solidFill>
                  <a:schemeClr val="bg1"/>
                </a:solidFill>
              </a:rPr>
              <a:t> in BY </a:t>
            </a:r>
            <a:r>
              <a:rPr lang="de-DE" sz="2400" dirty="0" err="1" smtClean="0">
                <a:solidFill>
                  <a:schemeClr val="bg1"/>
                </a:solidFill>
              </a:rPr>
              <a:t>cloud</a:t>
            </a:r>
            <a:r>
              <a:rPr lang="de-DE" sz="2400" dirty="0" smtClean="0">
                <a:solidFill>
                  <a:schemeClr val="bg1"/>
                </a:solidFill>
              </a:rPr>
              <a:t> </a:t>
            </a:r>
            <a:r>
              <a:rPr lang="de-DE" sz="2400" dirty="0" err="1" smtClean="0">
                <a:solidFill>
                  <a:schemeClr val="bg1"/>
                </a:solidFill>
              </a:rPr>
              <a:t>service</a:t>
            </a:r>
            <a:r>
              <a:rPr lang="de-DE" sz="2400" dirty="0" smtClean="0">
                <a:solidFill>
                  <a:schemeClr val="bg1"/>
                </a:solidFill>
              </a:rPr>
              <a:t/>
            </a:r>
            <a:br>
              <a:rPr lang="de-DE" sz="2400" dirty="0" smtClean="0">
                <a:solidFill>
                  <a:schemeClr val="bg1"/>
                </a:solidFill>
              </a:rPr>
            </a:br>
            <a:r>
              <a:rPr lang="de-DE" sz="2400" dirty="0" err="1" smtClean="0">
                <a:solidFill>
                  <a:schemeClr val="bg1"/>
                </a:solidFill>
              </a:rPr>
              <a:t>for</a:t>
            </a:r>
            <a:r>
              <a:rPr lang="de-DE" sz="2400" dirty="0" smtClean="0">
                <a:solidFill>
                  <a:schemeClr val="bg1"/>
                </a:solidFill>
              </a:rPr>
              <a:t> SLA </a:t>
            </a:r>
            <a:r>
              <a:rPr lang="de-DE" sz="2400" dirty="0" err="1" smtClean="0">
                <a:solidFill>
                  <a:schemeClr val="bg1"/>
                </a:solidFill>
              </a:rPr>
              <a:t>compliance</a:t>
            </a:r>
            <a:endParaRPr lang="en-US" sz="2400" dirty="0" err="1" smtClean="0">
              <a:solidFill>
                <a:schemeClr val="bg1"/>
              </a:solidFill>
            </a:endParaRPr>
          </a:p>
        </p:txBody>
      </p:sp>
      <p:sp>
        <p:nvSpPr>
          <p:cNvPr id="8" name="Textfeld 7"/>
          <p:cNvSpPr txBox="1"/>
          <p:nvPr/>
        </p:nvSpPr>
        <p:spPr bwMode="gray">
          <a:xfrm>
            <a:off x="-36512" y="5949876"/>
            <a:ext cx="7200800" cy="431452"/>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200" dirty="0" err="1" smtClean="0">
                <a:solidFill>
                  <a:schemeClr val="bg1">
                    <a:lumMod val="95000"/>
                  </a:schemeClr>
                </a:solidFill>
              </a:rPr>
              <a:t>Bandwagonman</a:t>
            </a:r>
            <a:r>
              <a:rPr lang="de-DE" sz="1200" dirty="0" smtClean="0">
                <a:solidFill>
                  <a:schemeClr val="bg1">
                    <a:lumMod val="95000"/>
                  </a:schemeClr>
                </a:solidFill>
              </a:rPr>
              <a:t>, „</a:t>
            </a:r>
            <a:r>
              <a:rPr lang="de-DE" sz="1200" dirty="0" err="1" smtClean="0">
                <a:solidFill>
                  <a:schemeClr val="bg1">
                    <a:lumMod val="95000"/>
                  </a:schemeClr>
                </a:solidFill>
              </a:rPr>
              <a:t>Leafcutter</a:t>
            </a:r>
            <a:r>
              <a:rPr lang="de-DE" sz="1200" dirty="0" smtClean="0">
                <a:solidFill>
                  <a:schemeClr val="bg1">
                    <a:lumMod val="95000"/>
                  </a:schemeClr>
                </a:solidFill>
              </a:rPr>
              <a:t> </a:t>
            </a:r>
            <a:r>
              <a:rPr lang="de-DE" sz="1200" dirty="0" err="1" smtClean="0">
                <a:solidFill>
                  <a:schemeClr val="bg1">
                    <a:lumMod val="95000"/>
                  </a:schemeClr>
                </a:solidFill>
              </a:rPr>
              <a:t>ants</a:t>
            </a:r>
            <a:r>
              <a:rPr lang="de-DE" sz="1200" dirty="0" smtClean="0">
                <a:solidFill>
                  <a:schemeClr val="bg1">
                    <a:lumMod val="95000"/>
                  </a:schemeClr>
                </a:solidFill>
              </a:rPr>
              <a:t> </a:t>
            </a:r>
            <a:r>
              <a:rPr lang="de-DE" sz="1200" dirty="0" err="1" smtClean="0">
                <a:solidFill>
                  <a:schemeClr val="bg1">
                    <a:lumMod val="95000"/>
                  </a:schemeClr>
                </a:solidFill>
              </a:rPr>
              <a:t>transporting</a:t>
            </a:r>
            <a:r>
              <a:rPr lang="de-DE" sz="1200" dirty="0" smtClean="0">
                <a:solidFill>
                  <a:schemeClr val="bg1">
                    <a:lumMod val="95000"/>
                  </a:schemeClr>
                </a:solidFill>
              </a:rPr>
              <a:t> </a:t>
            </a:r>
            <a:r>
              <a:rPr lang="de-DE" sz="1200" dirty="0" err="1" smtClean="0">
                <a:solidFill>
                  <a:schemeClr val="bg1">
                    <a:lumMod val="95000"/>
                  </a:schemeClr>
                </a:solidFill>
              </a:rPr>
              <a:t>leaves</a:t>
            </a:r>
            <a:r>
              <a:rPr lang="de-DE" sz="1200" dirty="0" smtClean="0">
                <a:solidFill>
                  <a:schemeClr val="bg1">
                    <a:lumMod val="95000"/>
                  </a:schemeClr>
                </a:solidFill>
              </a:rPr>
              <a:t>“, 13/01/2008, GNU Free </a:t>
            </a:r>
            <a:r>
              <a:rPr lang="de-DE" sz="1200" dirty="0" err="1" smtClean="0">
                <a:solidFill>
                  <a:schemeClr val="bg1">
                    <a:lumMod val="95000"/>
                  </a:schemeClr>
                </a:solidFill>
              </a:rPr>
              <a:t>Documentation</a:t>
            </a:r>
            <a:r>
              <a:rPr lang="de-DE" sz="1200" dirty="0" smtClean="0">
                <a:solidFill>
                  <a:schemeClr val="bg1">
                    <a:lumMod val="95000"/>
                  </a:schemeClr>
                </a:solidFill>
              </a:rPr>
              <a:t> </a:t>
            </a:r>
            <a:r>
              <a:rPr lang="de-DE" sz="1200" dirty="0" err="1" smtClean="0">
                <a:solidFill>
                  <a:schemeClr val="bg1">
                    <a:lumMod val="95000"/>
                  </a:schemeClr>
                </a:solidFill>
              </a:rPr>
              <a:t>License</a:t>
            </a:r>
            <a:endParaRPr lang="en-US" sz="1200" dirty="0" err="1" smtClean="0">
              <a:solidFill>
                <a:schemeClr val="bg1">
                  <a:lumMod val="95000"/>
                </a:schemeClr>
              </a:solidFill>
            </a:endParaRPr>
          </a:p>
        </p:txBody>
      </p:sp>
    </p:spTree>
    <p:extLst>
      <p:ext uri="{BB962C8B-B14F-4D97-AF65-F5344CB8AC3E}">
        <p14:creationId xmlns:p14="http://schemas.microsoft.com/office/powerpoint/2010/main" val="105238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Application</a:t>
            </a:r>
            <a:r>
              <a:rPr lang="de-DE" dirty="0" smtClean="0"/>
              <a:t> </a:t>
            </a:r>
            <a:r>
              <a:rPr lang="de-DE" dirty="0"/>
              <a:t>S</a:t>
            </a:r>
            <a:r>
              <a:rPr lang="de-DE" dirty="0" smtClean="0"/>
              <a:t>erver </a:t>
            </a:r>
            <a:r>
              <a:rPr lang="de-DE" dirty="0" err="1" smtClean="0"/>
              <a:t>Architecture</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18</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9" name="Flussdiagramm: Karte 8"/>
          <p:cNvSpPr/>
          <p:nvPr/>
        </p:nvSpPr>
        <p:spPr bwMode="gray">
          <a:xfrm>
            <a:off x="7452320" y="1412776"/>
            <a:ext cx="1080120" cy="1152128"/>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Python Job </a:t>
            </a:r>
            <a:endParaRPr lang="en-US" sz="1400" dirty="0" err="1" smtClean="0"/>
          </a:p>
        </p:txBody>
      </p:sp>
      <p:sp>
        <p:nvSpPr>
          <p:cNvPr id="11" name="Flussdiagramm: Karte 10"/>
          <p:cNvSpPr/>
          <p:nvPr/>
        </p:nvSpPr>
        <p:spPr bwMode="gray">
          <a:xfrm>
            <a:off x="7452034" y="2708920"/>
            <a:ext cx="1080120" cy="1152128"/>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Python Job </a:t>
            </a:r>
            <a:endParaRPr lang="en-US" sz="1400" dirty="0" err="1" smtClean="0"/>
          </a:p>
        </p:txBody>
      </p:sp>
      <p:sp>
        <p:nvSpPr>
          <p:cNvPr id="12" name="Flussdiagramm: Karte 11"/>
          <p:cNvSpPr/>
          <p:nvPr/>
        </p:nvSpPr>
        <p:spPr bwMode="gray">
          <a:xfrm>
            <a:off x="7452034" y="4005064"/>
            <a:ext cx="1080120" cy="1152128"/>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C++ Job </a:t>
            </a:r>
            <a:endParaRPr lang="en-US" sz="1400" dirty="0" err="1" smtClean="0"/>
          </a:p>
        </p:txBody>
      </p:sp>
      <p:sp>
        <p:nvSpPr>
          <p:cNvPr id="14" name="Textfeld 13"/>
          <p:cNvSpPr txBox="1"/>
          <p:nvPr/>
        </p:nvSpPr>
        <p:spPr bwMode="gray">
          <a:xfrm>
            <a:off x="358775" y="3356992"/>
            <a:ext cx="3781177" cy="2880296"/>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400" dirty="0" err="1" smtClean="0">
                <a:solidFill>
                  <a:schemeClr val="accent5"/>
                </a:solidFill>
              </a:rPr>
              <a:t>Architecture</a:t>
            </a:r>
            <a:r>
              <a:rPr lang="de-DE" sz="1400" dirty="0" smtClean="0">
                <a:solidFill>
                  <a:schemeClr val="accent5"/>
                </a:solidFill>
              </a:rPr>
              <a:t>:</a:t>
            </a: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Application</a:t>
            </a:r>
            <a:r>
              <a:rPr lang="de-DE" sz="1400" dirty="0" smtClean="0">
                <a:solidFill>
                  <a:schemeClr val="accent5"/>
                </a:solidFill>
              </a:rPr>
              <a:t> </a:t>
            </a:r>
            <a:r>
              <a:rPr lang="de-DE" sz="1400" dirty="0" err="1" smtClean="0">
                <a:solidFill>
                  <a:schemeClr val="accent5"/>
                </a:solidFill>
              </a:rPr>
              <a:t>of</a:t>
            </a:r>
            <a:r>
              <a:rPr lang="de-DE" sz="1400" dirty="0" smtClean="0">
                <a:solidFill>
                  <a:schemeClr val="accent5"/>
                </a:solidFill>
              </a:rPr>
              <a:t> SPMD </a:t>
            </a:r>
            <a:r>
              <a:rPr lang="de-DE" sz="1400" dirty="0" err="1" smtClean="0">
                <a:solidFill>
                  <a:schemeClr val="accent5"/>
                </a:solidFill>
              </a:rPr>
              <a:t>paradigm</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Separation </a:t>
            </a:r>
            <a:r>
              <a:rPr lang="de-DE" sz="1400" dirty="0" err="1" smtClean="0">
                <a:solidFill>
                  <a:schemeClr val="accent5"/>
                </a:solidFill>
              </a:rPr>
              <a:t>of</a:t>
            </a:r>
            <a:r>
              <a:rPr lang="de-DE" sz="1400" dirty="0" smtClean="0">
                <a:solidFill>
                  <a:schemeClr val="accent5"/>
                </a:solidFill>
              </a:rPr>
              <a:t> </a:t>
            </a:r>
            <a:r>
              <a:rPr lang="de-DE" sz="1400" dirty="0" err="1" smtClean="0">
                <a:solidFill>
                  <a:schemeClr val="accent5"/>
                </a:solidFill>
              </a:rPr>
              <a:t>data</a:t>
            </a:r>
            <a:r>
              <a:rPr lang="de-DE" sz="1400" dirty="0" smtClean="0">
                <a:solidFill>
                  <a:schemeClr val="accent5"/>
                </a:solidFill>
              </a:rPr>
              <a:t> </a:t>
            </a:r>
            <a:r>
              <a:rPr lang="de-DE" sz="1400" dirty="0" err="1" smtClean="0">
                <a:solidFill>
                  <a:schemeClr val="accent5"/>
                </a:solidFill>
              </a:rPr>
              <a:t>and</a:t>
            </a:r>
            <a:r>
              <a:rPr lang="de-DE" sz="1400" dirty="0" smtClean="0">
                <a:solidFill>
                  <a:schemeClr val="accent5"/>
                </a:solidFill>
              </a:rPr>
              <a:t> </a:t>
            </a:r>
            <a:r>
              <a:rPr lang="de-DE" sz="1400" dirty="0" err="1">
                <a:solidFill>
                  <a:schemeClr val="accent5"/>
                </a:solidFill>
              </a:rPr>
              <a:t>c</a:t>
            </a:r>
            <a:r>
              <a:rPr lang="de-DE" sz="1400" dirty="0" err="1" smtClean="0">
                <a:solidFill>
                  <a:schemeClr val="accent5"/>
                </a:solidFill>
              </a:rPr>
              <a:t>omputation</a:t>
            </a:r>
            <a:r>
              <a:rPr lang="de-DE" sz="1400" dirty="0" smtClean="0">
                <a:solidFill>
                  <a:schemeClr val="accent5"/>
                </a:solidFill>
              </a:rPr>
              <a:t> </a:t>
            </a:r>
            <a:r>
              <a:rPr lang="de-DE" sz="1400" dirty="0" err="1" smtClean="0">
                <a:solidFill>
                  <a:schemeClr val="accent5"/>
                </a:solidFill>
              </a:rPr>
              <a:t>through</a:t>
            </a:r>
            <a:r>
              <a:rPr lang="de-DE" sz="1400" dirty="0" smtClean="0">
                <a:solidFill>
                  <a:schemeClr val="accent5"/>
                </a:solidFill>
              </a:rPr>
              <a:t> </a:t>
            </a:r>
            <a:r>
              <a:rPr lang="de-DE" sz="1400" dirty="0" err="1" smtClean="0">
                <a:solidFill>
                  <a:schemeClr val="accent5"/>
                </a:solidFill>
              </a:rPr>
              <a:t>data</a:t>
            </a:r>
            <a:r>
              <a:rPr lang="de-DE" sz="1400" dirty="0" smtClean="0">
                <a:solidFill>
                  <a:schemeClr val="accent5"/>
                </a:solidFill>
              </a:rPr>
              <a:t> </a:t>
            </a:r>
            <a:r>
              <a:rPr lang="de-DE" sz="1400" dirty="0" err="1" smtClean="0">
                <a:solidFill>
                  <a:schemeClr val="accent5"/>
                </a:solidFill>
              </a:rPr>
              <a:t>handles</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Python/C++ </a:t>
            </a:r>
            <a:r>
              <a:rPr lang="de-DE" sz="1400" dirty="0" err="1" smtClean="0">
                <a:solidFill>
                  <a:schemeClr val="accent5"/>
                </a:solidFill>
              </a:rPr>
              <a:t>jobs</a:t>
            </a:r>
            <a:r>
              <a:rPr lang="de-DE" sz="1400" dirty="0" smtClean="0">
                <a:solidFill>
                  <a:schemeClr val="accent5"/>
                </a:solidFill>
              </a:rPr>
              <a:t> </a:t>
            </a:r>
            <a:r>
              <a:rPr lang="de-DE" sz="1400" dirty="0" err="1" smtClean="0">
                <a:solidFill>
                  <a:schemeClr val="accent5"/>
                </a:solidFill>
              </a:rPr>
              <a:t>are</a:t>
            </a:r>
            <a:r>
              <a:rPr lang="de-DE" sz="1400" dirty="0" smtClean="0">
                <a:solidFill>
                  <a:schemeClr val="accent5"/>
                </a:solidFill>
              </a:rPr>
              <a:t> </a:t>
            </a:r>
            <a:r>
              <a:rPr lang="de-DE" sz="1400" dirty="0" err="1" smtClean="0">
                <a:solidFill>
                  <a:schemeClr val="accent5"/>
                </a:solidFill>
              </a:rPr>
              <a:t>unit</a:t>
            </a:r>
            <a:r>
              <a:rPr lang="de-DE" sz="1400" dirty="0" smtClean="0">
                <a:solidFill>
                  <a:schemeClr val="accent5"/>
                </a:solidFill>
              </a:rPr>
              <a:t> </a:t>
            </a:r>
            <a:r>
              <a:rPr lang="de-DE" sz="1400" dirty="0" err="1" smtClean="0">
                <a:solidFill>
                  <a:schemeClr val="accent5"/>
                </a:solidFill>
              </a:rPr>
              <a:t>testable</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Jobs </a:t>
            </a:r>
            <a:r>
              <a:rPr lang="de-DE" sz="1400" dirty="0" err="1" smtClean="0">
                <a:solidFill>
                  <a:schemeClr val="accent5"/>
                </a:solidFill>
              </a:rPr>
              <a:t>are</a:t>
            </a:r>
            <a:r>
              <a:rPr lang="de-DE" sz="1400" dirty="0" smtClean="0">
                <a:solidFill>
                  <a:schemeClr val="accent5"/>
                </a:solidFill>
              </a:rPr>
              <a:t> </a:t>
            </a:r>
            <a:r>
              <a:rPr lang="de-DE" sz="1400" dirty="0" err="1" smtClean="0">
                <a:solidFill>
                  <a:schemeClr val="accent5"/>
                </a:solidFill>
              </a:rPr>
              <a:t>sandboxed</a:t>
            </a:r>
            <a:r>
              <a:rPr lang="de-DE" sz="1400" dirty="0" smtClean="0">
                <a:solidFill>
                  <a:schemeClr val="accent5"/>
                </a:solidFill>
              </a:rPr>
              <a:t> </a:t>
            </a:r>
            <a:r>
              <a:rPr lang="de-DE" sz="1400" dirty="0" err="1" smtClean="0">
                <a:solidFill>
                  <a:schemeClr val="accent5"/>
                </a:solidFill>
              </a:rPr>
              <a:t>inside</a:t>
            </a:r>
            <a:r>
              <a:rPr lang="de-DE" sz="1400" dirty="0" smtClean="0">
                <a:solidFill>
                  <a:schemeClr val="accent5"/>
                </a:solidFill>
              </a:rPr>
              <a:t>  „</a:t>
            </a:r>
            <a:r>
              <a:rPr lang="de-DE" sz="1400" dirty="0" err="1" smtClean="0">
                <a:solidFill>
                  <a:schemeClr val="accent5"/>
                </a:solidFill>
              </a:rPr>
              <a:t>worker</a:t>
            </a:r>
            <a:r>
              <a:rPr lang="de-DE" sz="1400" dirty="0" smtClean="0">
                <a:solidFill>
                  <a:schemeClr val="accent5"/>
                </a:solidFill>
              </a:rPr>
              <a:t>“ </a:t>
            </a:r>
            <a:r>
              <a:rPr lang="de-DE" sz="1400" dirty="0" err="1" smtClean="0">
                <a:solidFill>
                  <a:schemeClr val="accent5"/>
                </a:solidFill>
              </a:rPr>
              <a:t>processes</a:t>
            </a:r>
            <a:endParaRPr lang="de-DE" sz="1400" dirty="0" smtClean="0">
              <a:solidFill>
                <a:schemeClr val="accent5"/>
              </a:solidFill>
            </a:endParaRPr>
          </a:p>
          <a:p>
            <a:pPr>
              <a:spcBef>
                <a:spcPts val="300"/>
              </a:spcBef>
              <a:spcAft>
                <a:spcPts val="300"/>
              </a:spcAft>
              <a:buClr>
                <a:schemeClr val="tx2"/>
              </a:buClr>
            </a:pPr>
            <a:r>
              <a:rPr lang="de-DE" sz="1400" dirty="0" err="1" smtClean="0">
                <a:solidFill>
                  <a:schemeClr val="accent5"/>
                </a:solidFill>
              </a:rPr>
              <a:t>AppServer‘s</a:t>
            </a:r>
            <a:r>
              <a:rPr lang="de-DE" sz="1400" dirty="0" smtClean="0">
                <a:solidFill>
                  <a:schemeClr val="accent5"/>
                </a:solidFill>
              </a:rPr>
              <a:t> </a:t>
            </a:r>
            <a:r>
              <a:rPr lang="de-DE" sz="1400" dirty="0" err="1" smtClean="0">
                <a:solidFill>
                  <a:schemeClr val="accent5"/>
                </a:solidFill>
              </a:rPr>
              <a:t>responsibility</a:t>
            </a:r>
            <a:r>
              <a:rPr lang="de-DE" sz="1400" dirty="0" smtClean="0">
                <a:solidFill>
                  <a:schemeClr val="accent5"/>
                </a:solidFill>
              </a:rPr>
              <a:t>:</a:t>
            </a: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Data Store Access (ODBC, etc…)</a:t>
            </a:r>
            <a:endParaRPr lang="de-DE" sz="1400" dirty="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Conversion</a:t>
            </a:r>
            <a:r>
              <a:rPr lang="de-DE" sz="1400" dirty="0" smtClean="0">
                <a:solidFill>
                  <a:schemeClr val="accent5"/>
                </a:solidFill>
              </a:rPr>
              <a:t> </a:t>
            </a:r>
            <a:r>
              <a:rPr lang="de-DE" sz="1400" dirty="0" err="1" smtClean="0">
                <a:solidFill>
                  <a:schemeClr val="accent5"/>
                </a:solidFill>
              </a:rPr>
              <a:t>of</a:t>
            </a:r>
            <a:r>
              <a:rPr lang="de-DE" sz="1400" dirty="0">
                <a:solidFill>
                  <a:schemeClr val="accent5"/>
                </a:solidFill>
              </a:rPr>
              <a:t> </a:t>
            </a:r>
            <a:r>
              <a:rPr lang="de-DE" sz="1400" dirty="0" smtClean="0">
                <a:solidFill>
                  <a:schemeClr val="accent5"/>
                </a:solidFill>
              </a:rPr>
              <a:t>Python </a:t>
            </a:r>
            <a:r>
              <a:rPr lang="de-DE" sz="1400" dirty="0" err="1" smtClean="0">
                <a:solidFill>
                  <a:schemeClr val="accent5"/>
                </a:solidFill>
              </a:rPr>
              <a:t>data</a:t>
            </a:r>
            <a:r>
              <a:rPr lang="de-DE" sz="1400" dirty="0" smtClean="0">
                <a:solidFill>
                  <a:schemeClr val="accent5"/>
                </a:solidFill>
              </a:rPr>
              <a:t> </a:t>
            </a:r>
            <a:r>
              <a:rPr lang="de-DE" sz="1400" dirty="0" err="1" smtClean="0">
                <a:solidFill>
                  <a:schemeClr val="accent5"/>
                </a:solidFill>
              </a:rPr>
              <a:t>types</a:t>
            </a:r>
            <a:endParaRPr lang="de-DE" sz="1400" dirty="0">
              <a:solidFill>
                <a:schemeClr val="accent5"/>
              </a:solidFill>
            </a:endParaRPr>
          </a:p>
          <a:p>
            <a:pPr>
              <a:spcBef>
                <a:spcPts val="300"/>
              </a:spcBef>
              <a:spcAft>
                <a:spcPts val="300"/>
              </a:spcAft>
              <a:buClr>
                <a:schemeClr val="tx2"/>
              </a:buClr>
            </a:pPr>
            <a:endParaRPr lang="en-US" sz="1400" dirty="0" err="1" smtClean="0">
              <a:solidFill>
                <a:schemeClr val="accent5"/>
              </a:solidFill>
            </a:endParaRPr>
          </a:p>
        </p:txBody>
      </p:sp>
      <p:sp>
        <p:nvSpPr>
          <p:cNvPr id="15" name="Flussdiagramm: Vorbereitung 14"/>
          <p:cNvSpPr/>
          <p:nvPr/>
        </p:nvSpPr>
        <p:spPr bwMode="gray">
          <a:xfrm>
            <a:off x="611560" y="1844848"/>
            <a:ext cx="2088232" cy="1296144"/>
          </a:xfrm>
          <a:prstGeom prst="flowChartPreparati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Controller </a:t>
            </a:r>
          </a:p>
        </p:txBody>
      </p:sp>
      <p:sp>
        <p:nvSpPr>
          <p:cNvPr id="16" name="Flussdiagramm: Magnetplattenspeicher 15"/>
          <p:cNvSpPr/>
          <p:nvPr/>
        </p:nvSpPr>
        <p:spPr bwMode="gray">
          <a:xfrm>
            <a:off x="4463003" y="4797152"/>
            <a:ext cx="1189117" cy="1296144"/>
          </a:xfrm>
          <a:prstGeom prst="flowChartMagneticDisk">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216000" rIns="72000" bIns="72000" rtlCol="0" anchor="ctr"/>
          <a:lstStyle/>
          <a:p>
            <a:pPr algn="ctr">
              <a:spcBef>
                <a:spcPts val="300"/>
              </a:spcBef>
              <a:buClr>
                <a:schemeClr val="bg1"/>
              </a:buClr>
            </a:pPr>
            <a:r>
              <a:rPr lang="de-DE" sz="1600" dirty="0" smtClean="0"/>
              <a:t>Data Store</a:t>
            </a:r>
          </a:p>
          <a:p>
            <a:pPr algn="ctr">
              <a:spcAft>
                <a:spcPts val="300"/>
              </a:spcAft>
              <a:buClr>
                <a:schemeClr val="bg1"/>
              </a:buClr>
            </a:pPr>
            <a:r>
              <a:rPr lang="de-DE" sz="1600" dirty="0" smtClean="0"/>
              <a:t>(DB, FS, HBASE …) </a:t>
            </a:r>
            <a:endParaRPr lang="en-US" sz="1200" dirty="0" err="1" smtClean="0"/>
          </a:p>
        </p:txBody>
      </p:sp>
      <p:sp>
        <p:nvSpPr>
          <p:cNvPr id="22" name="Pfeil nach rechts 21"/>
          <p:cNvSpPr/>
          <p:nvPr/>
        </p:nvSpPr>
        <p:spPr bwMode="gray">
          <a:xfrm>
            <a:off x="3059832" y="2204888"/>
            <a:ext cx="1080120" cy="57594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err="1"/>
              <a:t>d</a:t>
            </a:r>
            <a:r>
              <a:rPr lang="de-DE" sz="1400" dirty="0" err="1" smtClean="0"/>
              <a:t>efines</a:t>
            </a:r>
            <a:endParaRPr lang="en-US" sz="1200" dirty="0" err="1" smtClean="0"/>
          </a:p>
        </p:txBody>
      </p:sp>
      <p:sp>
        <p:nvSpPr>
          <p:cNvPr id="23" name="Pfeil nach links und rechts 22"/>
          <p:cNvSpPr/>
          <p:nvPr/>
        </p:nvSpPr>
        <p:spPr bwMode="gray">
          <a:xfrm rot="20650342">
            <a:off x="5940152" y="1863854"/>
            <a:ext cx="1255651" cy="432048"/>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IO</a:t>
            </a:r>
            <a:endParaRPr lang="en-US" sz="1200" dirty="0" err="1" smtClean="0"/>
          </a:p>
        </p:txBody>
      </p:sp>
      <p:sp>
        <p:nvSpPr>
          <p:cNvPr id="26" name="Pfeil nach links und rechts 25"/>
          <p:cNvSpPr/>
          <p:nvPr/>
        </p:nvSpPr>
        <p:spPr bwMode="gray">
          <a:xfrm rot="2538746">
            <a:off x="5738408" y="3723159"/>
            <a:ext cx="1536521" cy="432048"/>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IO</a:t>
            </a:r>
            <a:endParaRPr lang="en-US" sz="1200" dirty="0" err="1" smtClean="0"/>
          </a:p>
        </p:txBody>
      </p:sp>
      <p:sp>
        <p:nvSpPr>
          <p:cNvPr id="27" name="Pfeil nach links und rechts 26"/>
          <p:cNvSpPr/>
          <p:nvPr/>
        </p:nvSpPr>
        <p:spPr bwMode="gray">
          <a:xfrm>
            <a:off x="5980645" y="2780928"/>
            <a:ext cx="1255651" cy="432048"/>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IO</a:t>
            </a:r>
            <a:endParaRPr lang="en-US" sz="1200" dirty="0" err="1" smtClean="0"/>
          </a:p>
        </p:txBody>
      </p:sp>
      <p:sp>
        <p:nvSpPr>
          <p:cNvPr id="29" name="Ellipse 28"/>
          <p:cNvSpPr/>
          <p:nvPr/>
        </p:nvSpPr>
        <p:spPr bwMode="gray">
          <a:xfrm>
            <a:off x="4427984" y="1700832"/>
            <a:ext cx="1188194" cy="864096"/>
          </a:xfrm>
          <a:prstGeom prst="ellipse">
            <a:avLst/>
          </a:prstGeom>
          <a:solidFill>
            <a:schemeClr val="accent1">
              <a:alpha val="99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endParaRPr lang="en-US" sz="1400" dirty="0" err="1" smtClean="0"/>
          </a:p>
        </p:txBody>
      </p:sp>
      <p:sp>
        <p:nvSpPr>
          <p:cNvPr id="28" name="Ellipse 27"/>
          <p:cNvSpPr/>
          <p:nvPr/>
        </p:nvSpPr>
        <p:spPr bwMode="gray">
          <a:xfrm>
            <a:off x="4427984" y="1988840"/>
            <a:ext cx="1188194" cy="864096"/>
          </a:xfrm>
          <a:prstGeom prst="ellipse">
            <a:avLst/>
          </a:prstGeom>
          <a:solidFill>
            <a:schemeClr val="accent1">
              <a:alpha val="99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endParaRPr lang="en-US" sz="1400" dirty="0" err="1" smtClean="0"/>
          </a:p>
        </p:txBody>
      </p:sp>
      <p:sp>
        <p:nvSpPr>
          <p:cNvPr id="25" name="Ellipse 24"/>
          <p:cNvSpPr/>
          <p:nvPr/>
        </p:nvSpPr>
        <p:spPr bwMode="gray">
          <a:xfrm>
            <a:off x="4463926" y="2276896"/>
            <a:ext cx="1188194" cy="864096"/>
          </a:xfrm>
          <a:prstGeom prst="ellipse">
            <a:avLst/>
          </a:prstGeom>
          <a:solidFill>
            <a:schemeClr val="accent1">
              <a:alpha val="99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Data</a:t>
            </a:r>
          </a:p>
          <a:p>
            <a:pPr algn="ctr">
              <a:spcBef>
                <a:spcPts val="300"/>
              </a:spcBef>
              <a:spcAft>
                <a:spcPts val="300"/>
              </a:spcAft>
              <a:buClr>
                <a:schemeClr val="bg1"/>
              </a:buClr>
            </a:pPr>
            <a:r>
              <a:rPr lang="de-DE" sz="1400" dirty="0" smtClean="0"/>
              <a:t>Handles</a:t>
            </a:r>
            <a:endParaRPr lang="en-US" sz="1400" dirty="0" err="1" smtClean="0"/>
          </a:p>
        </p:txBody>
      </p:sp>
      <p:sp>
        <p:nvSpPr>
          <p:cNvPr id="30" name="Pfeil nach oben und unten 29"/>
          <p:cNvSpPr/>
          <p:nvPr/>
        </p:nvSpPr>
        <p:spPr bwMode="gray">
          <a:xfrm>
            <a:off x="4805995" y="3213000"/>
            <a:ext cx="504056" cy="1512144"/>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Access</a:t>
            </a:r>
            <a:endParaRPr lang="en-US" sz="1200" dirty="0" err="1" smtClean="0"/>
          </a:p>
        </p:txBody>
      </p:sp>
    </p:spTree>
    <p:extLst>
      <p:ext uri="{BB962C8B-B14F-4D97-AF65-F5344CB8AC3E}">
        <p14:creationId xmlns:p14="http://schemas.microsoft.com/office/powerpoint/2010/main" val="362708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Dependency</a:t>
            </a:r>
            <a:r>
              <a:rPr lang="de-DE" dirty="0" smtClean="0"/>
              <a:t> Graph </a:t>
            </a:r>
            <a:r>
              <a:rPr lang="de-DE" dirty="0" err="1" smtClean="0"/>
              <a:t>of</a:t>
            </a:r>
            <a:r>
              <a:rPr lang="de-DE" dirty="0" smtClean="0"/>
              <a:t> </a:t>
            </a:r>
            <a:r>
              <a:rPr lang="de-DE" dirty="0" err="1"/>
              <a:t>S</a:t>
            </a:r>
            <a:r>
              <a:rPr lang="de-DE" dirty="0" err="1" smtClean="0"/>
              <a:t>cheduled</a:t>
            </a:r>
            <a:r>
              <a:rPr lang="de-DE" dirty="0" smtClean="0"/>
              <a:t> Jobs</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19</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grpSp>
        <p:nvGrpSpPr>
          <p:cNvPr id="43" name="Gruppieren 42"/>
          <p:cNvGrpSpPr/>
          <p:nvPr/>
        </p:nvGrpSpPr>
        <p:grpSpPr>
          <a:xfrm>
            <a:off x="4355976" y="1568869"/>
            <a:ext cx="2765457" cy="4092379"/>
            <a:chOff x="4686863" y="1568869"/>
            <a:chExt cx="2765457" cy="4092379"/>
          </a:xfrm>
        </p:grpSpPr>
        <p:sp>
          <p:nvSpPr>
            <p:cNvPr id="6" name="Ellipse 5"/>
            <p:cNvSpPr/>
            <p:nvPr/>
          </p:nvSpPr>
          <p:spPr bwMode="gray">
            <a:xfrm>
              <a:off x="5966984" y="1568869"/>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7" name="Ellipse 6"/>
            <p:cNvSpPr/>
            <p:nvPr/>
          </p:nvSpPr>
          <p:spPr bwMode="gray">
            <a:xfrm>
              <a:off x="5966984" y="2420888"/>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8" name="Ellipse 7"/>
            <p:cNvSpPr/>
            <p:nvPr/>
          </p:nvSpPr>
          <p:spPr bwMode="gray">
            <a:xfrm>
              <a:off x="5246904" y="3284984"/>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0" name="Ellipse 9"/>
            <p:cNvSpPr/>
            <p:nvPr/>
          </p:nvSpPr>
          <p:spPr bwMode="gray">
            <a:xfrm>
              <a:off x="6732240" y="3284984"/>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1" name="Ellipse 10"/>
            <p:cNvSpPr/>
            <p:nvPr/>
          </p:nvSpPr>
          <p:spPr bwMode="gray">
            <a:xfrm>
              <a:off x="5965513" y="4221088"/>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2" name="Ellipse 11"/>
            <p:cNvSpPr/>
            <p:nvPr/>
          </p:nvSpPr>
          <p:spPr bwMode="gray">
            <a:xfrm>
              <a:off x="4686863" y="5373216"/>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3" name="Ellipse 12"/>
            <p:cNvSpPr/>
            <p:nvPr/>
          </p:nvSpPr>
          <p:spPr bwMode="gray">
            <a:xfrm>
              <a:off x="5560890" y="5373216"/>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4" name="Ellipse 13"/>
            <p:cNvSpPr/>
            <p:nvPr/>
          </p:nvSpPr>
          <p:spPr bwMode="gray">
            <a:xfrm>
              <a:off x="6371531" y="5373216"/>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15" name="Ellipse 14"/>
            <p:cNvSpPr/>
            <p:nvPr/>
          </p:nvSpPr>
          <p:spPr bwMode="gray">
            <a:xfrm>
              <a:off x="7164288" y="5373216"/>
              <a:ext cx="288032" cy="28803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cxnSp>
          <p:nvCxnSpPr>
            <p:cNvPr id="19" name="Gerade Verbindung mit Pfeil 18"/>
            <p:cNvCxnSpPr>
              <a:stCxn id="6" idx="4"/>
              <a:endCxn id="7" idx="0"/>
            </p:cNvCxnSpPr>
            <p:nvPr/>
          </p:nvCxnSpPr>
          <p:spPr bwMode="gray">
            <a:xfrm>
              <a:off x="6111000" y="1856901"/>
              <a:ext cx="0" cy="56398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7" idx="4"/>
              <a:endCxn id="8" idx="7"/>
            </p:cNvCxnSpPr>
            <p:nvPr/>
          </p:nvCxnSpPr>
          <p:spPr bwMode="gray">
            <a:xfrm flipH="1">
              <a:off x="5492755" y="2708920"/>
              <a:ext cx="618245" cy="61824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7" idx="4"/>
              <a:endCxn id="10" idx="1"/>
            </p:cNvCxnSpPr>
            <p:nvPr/>
          </p:nvCxnSpPr>
          <p:spPr bwMode="gray">
            <a:xfrm>
              <a:off x="6111000" y="2708920"/>
              <a:ext cx="663421" cy="618245"/>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a:stCxn id="8" idx="5"/>
              <a:endCxn id="11" idx="0"/>
            </p:cNvCxnSpPr>
            <p:nvPr/>
          </p:nvCxnSpPr>
          <p:spPr bwMode="gray">
            <a:xfrm>
              <a:off x="5492755" y="3530835"/>
              <a:ext cx="616774" cy="690253"/>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stCxn id="10" idx="3"/>
              <a:endCxn id="11" idx="0"/>
            </p:cNvCxnSpPr>
            <p:nvPr/>
          </p:nvCxnSpPr>
          <p:spPr bwMode="gray">
            <a:xfrm flipH="1">
              <a:off x="6109529" y="3530835"/>
              <a:ext cx="664892" cy="690253"/>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a:stCxn id="11" idx="4"/>
              <a:endCxn id="12" idx="7"/>
            </p:cNvCxnSpPr>
            <p:nvPr/>
          </p:nvCxnSpPr>
          <p:spPr bwMode="gray">
            <a:xfrm flipH="1">
              <a:off x="4932714" y="4509120"/>
              <a:ext cx="1176815" cy="906277"/>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1" idx="4"/>
              <a:endCxn id="13" idx="0"/>
            </p:cNvCxnSpPr>
            <p:nvPr/>
          </p:nvCxnSpPr>
          <p:spPr bwMode="gray">
            <a:xfrm flipH="1">
              <a:off x="5704906" y="4509120"/>
              <a:ext cx="404623" cy="864096"/>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11" idx="4"/>
              <a:endCxn id="14" idx="0"/>
            </p:cNvCxnSpPr>
            <p:nvPr/>
          </p:nvCxnSpPr>
          <p:spPr bwMode="gray">
            <a:xfrm>
              <a:off x="6109529" y="4509120"/>
              <a:ext cx="406018" cy="864096"/>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11" idx="4"/>
              <a:endCxn id="15" idx="0"/>
            </p:cNvCxnSpPr>
            <p:nvPr/>
          </p:nvCxnSpPr>
          <p:spPr bwMode="gray">
            <a:xfrm>
              <a:off x="6109529" y="4509120"/>
              <a:ext cx="1198775" cy="864096"/>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40" name="Textfeld 39"/>
          <p:cNvSpPr txBox="1"/>
          <p:nvPr/>
        </p:nvSpPr>
        <p:spPr bwMode="gray">
          <a:xfrm>
            <a:off x="358774" y="1412875"/>
            <a:ext cx="4141789" cy="4645025"/>
          </a:xfrm>
          <a:prstGeom prst="rect">
            <a:avLst/>
          </a:prstGeom>
          <a:noFill/>
        </p:spPr>
        <p:txBody>
          <a:bodyPr wrap="square" lIns="72000" tIns="72000" rIns="72000" bIns="72000" rtlCol="0">
            <a:noAutofit/>
          </a:bodyPr>
          <a:lstStyle/>
          <a:p>
            <a:pPr>
              <a:lnSpc>
                <a:spcPct val="150000"/>
              </a:lnSpc>
              <a:spcBef>
                <a:spcPts val="300"/>
              </a:spcBef>
              <a:spcAft>
                <a:spcPts val="1200"/>
              </a:spcAft>
              <a:buClr>
                <a:schemeClr val="tx2"/>
              </a:buClr>
            </a:pPr>
            <a:r>
              <a:rPr lang="de-DE" sz="1600" dirty="0" err="1">
                <a:solidFill>
                  <a:schemeClr val="accent5"/>
                </a:solidFill>
              </a:rPr>
              <a:t>Scheduled</a:t>
            </a:r>
            <a:r>
              <a:rPr lang="de-DE" sz="1600" dirty="0">
                <a:solidFill>
                  <a:schemeClr val="accent5"/>
                </a:solidFill>
              </a:rPr>
              <a:t> </a:t>
            </a:r>
            <a:r>
              <a:rPr lang="de-DE" sz="1600" dirty="0" err="1">
                <a:solidFill>
                  <a:schemeClr val="accent5"/>
                </a:solidFill>
              </a:rPr>
              <a:t>jobs</a:t>
            </a:r>
            <a:r>
              <a:rPr lang="de-DE" sz="1600" dirty="0">
                <a:solidFill>
                  <a:schemeClr val="accent5"/>
                </a:solidFill>
              </a:rPr>
              <a:t> </a:t>
            </a:r>
            <a:r>
              <a:rPr lang="de-DE" sz="1600" dirty="0" err="1">
                <a:solidFill>
                  <a:schemeClr val="accent5"/>
                </a:solidFill>
              </a:rPr>
              <a:t>build</a:t>
            </a:r>
            <a:r>
              <a:rPr lang="de-DE" sz="1600" dirty="0">
                <a:solidFill>
                  <a:schemeClr val="accent5"/>
                </a:solidFill>
              </a:rPr>
              <a:t> a </a:t>
            </a:r>
            <a:r>
              <a:rPr lang="de-DE" sz="1600" dirty="0" smtClean="0">
                <a:solidFill>
                  <a:schemeClr val="accent5"/>
                </a:solidFill>
              </a:rPr>
              <a:t>DAG:</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Applying</a:t>
            </a:r>
            <a:r>
              <a:rPr lang="de-DE" sz="1400" dirty="0" smtClean="0">
                <a:solidFill>
                  <a:schemeClr val="accent5"/>
                </a:solidFill>
              </a:rPr>
              <a:t> </a:t>
            </a:r>
            <a:r>
              <a:rPr lang="de-DE" sz="1400" dirty="0" err="1" smtClean="0">
                <a:solidFill>
                  <a:schemeClr val="accent5"/>
                </a:solidFill>
              </a:rPr>
              <a:t>the</a:t>
            </a:r>
            <a:r>
              <a:rPr lang="de-DE" sz="1400" dirty="0" smtClean="0">
                <a:solidFill>
                  <a:schemeClr val="accent5"/>
                </a:solidFill>
              </a:rPr>
              <a:t> „</a:t>
            </a:r>
            <a:r>
              <a:rPr lang="de-DE" sz="1400" dirty="0" err="1" smtClean="0">
                <a:solidFill>
                  <a:schemeClr val="accent5"/>
                </a:solidFill>
              </a:rPr>
              <a:t>future</a:t>
            </a:r>
            <a:r>
              <a:rPr lang="de-DE" sz="1400" dirty="0" smtClean="0">
                <a:solidFill>
                  <a:schemeClr val="accent5"/>
                </a:solidFill>
              </a:rPr>
              <a:t>, </a:t>
            </a:r>
            <a:r>
              <a:rPr lang="de-DE" sz="1400" dirty="0" err="1" smtClean="0">
                <a:solidFill>
                  <a:schemeClr val="accent5"/>
                </a:solidFill>
              </a:rPr>
              <a:t>promise</a:t>
            </a:r>
            <a:r>
              <a:rPr lang="de-DE" sz="1400" dirty="0" smtClean="0">
                <a:solidFill>
                  <a:schemeClr val="accent5"/>
                </a:solidFill>
              </a:rPr>
              <a:t>, </a:t>
            </a:r>
            <a:r>
              <a:rPr lang="de-DE" sz="1400" dirty="0" err="1" smtClean="0">
                <a:solidFill>
                  <a:schemeClr val="accent5"/>
                </a:solidFill>
              </a:rPr>
              <a:t>delay</a:t>
            </a:r>
            <a:r>
              <a:rPr lang="de-DE" sz="1400" dirty="0" smtClean="0">
                <a:solidFill>
                  <a:schemeClr val="accent5"/>
                </a:solidFill>
              </a:rPr>
              <a:t>“ </a:t>
            </a:r>
            <a:r>
              <a:rPr lang="de-DE" sz="1400" dirty="0" err="1" smtClean="0">
                <a:solidFill>
                  <a:schemeClr val="accent5"/>
                </a:solidFill>
              </a:rPr>
              <a:t>pattern</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Chaining</a:t>
            </a:r>
            <a:r>
              <a:rPr lang="de-DE" sz="1400" dirty="0" smtClean="0">
                <a:solidFill>
                  <a:schemeClr val="accent5"/>
                </a:solidFill>
              </a:rPr>
              <a:t> C++ </a:t>
            </a:r>
            <a:r>
              <a:rPr lang="de-DE" sz="1400" dirty="0" err="1" smtClean="0">
                <a:solidFill>
                  <a:schemeClr val="accent5"/>
                </a:solidFill>
              </a:rPr>
              <a:t>and</a:t>
            </a:r>
            <a:r>
              <a:rPr lang="de-DE" sz="1400" dirty="0" smtClean="0">
                <a:solidFill>
                  <a:schemeClr val="accent5"/>
                </a:solidFill>
              </a:rPr>
              <a:t> Python </a:t>
            </a:r>
            <a:r>
              <a:rPr lang="de-DE" sz="1400" dirty="0" err="1" smtClean="0">
                <a:solidFill>
                  <a:schemeClr val="accent5"/>
                </a:solidFill>
              </a:rPr>
              <a:t>jobs</a:t>
            </a:r>
            <a:r>
              <a:rPr lang="de-DE" sz="1400" dirty="0" smtClean="0">
                <a:solidFill>
                  <a:schemeClr val="accent5"/>
                </a:solidFill>
              </a:rPr>
              <a:t>: </a:t>
            </a:r>
            <a:r>
              <a:rPr lang="de-DE" sz="1400" dirty="0" err="1" smtClean="0">
                <a:solidFill>
                  <a:schemeClr val="accent5"/>
                </a:solidFill>
              </a:rPr>
              <a:t>output</a:t>
            </a:r>
            <a:r>
              <a:rPr lang="de-DE" sz="1400" dirty="0" smtClean="0">
                <a:solidFill>
                  <a:schemeClr val="accent5"/>
                </a:solidFill>
              </a:rPr>
              <a:t> </a:t>
            </a:r>
            <a:r>
              <a:rPr lang="de-DE" sz="1400" dirty="0" err="1" smtClean="0">
                <a:solidFill>
                  <a:schemeClr val="accent5"/>
                </a:solidFill>
              </a:rPr>
              <a:t>of</a:t>
            </a:r>
            <a:r>
              <a:rPr lang="de-DE" sz="1400" dirty="0" smtClean="0">
                <a:solidFill>
                  <a:schemeClr val="accent5"/>
                </a:solidFill>
              </a:rPr>
              <a:t> </a:t>
            </a:r>
            <a:r>
              <a:rPr lang="de-DE" sz="1400" dirty="0" err="1" smtClean="0">
                <a:solidFill>
                  <a:schemeClr val="accent5"/>
                </a:solidFill>
              </a:rPr>
              <a:t>one</a:t>
            </a:r>
            <a:r>
              <a:rPr lang="de-DE" sz="1400" dirty="0" smtClean="0">
                <a:solidFill>
                  <a:schemeClr val="accent5"/>
                </a:solidFill>
              </a:rPr>
              <a:t> </a:t>
            </a:r>
            <a:r>
              <a:rPr lang="de-DE" sz="1400" dirty="0" err="1" smtClean="0">
                <a:solidFill>
                  <a:schemeClr val="accent5"/>
                </a:solidFill>
              </a:rPr>
              <a:t>as</a:t>
            </a:r>
            <a:r>
              <a:rPr lang="de-DE" sz="1400" dirty="0" smtClean="0">
                <a:solidFill>
                  <a:schemeClr val="accent5"/>
                </a:solidFill>
              </a:rPr>
              <a:t> </a:t>
            </a:r>
            <a:r>
              <a:rPr lang="de-DE" sz="1400" dirty="0" err="1" smtClean="0">
                <a:solidFill>
                  <a:schemeClr val="accent5"/>
                </a:solidFill>
              </a:rPr>
              <a:t>the</a:t>
            </a:r>
            <a:r>
              <a:rPr lang="de-DE" sz="1400" dirty="0" smtClean="0">
                <a:solidFill>
                  <a:schemeClr val="accent5"/>
                </a:solidFill>
              </a:rPr>
              <a:t> </a:t>
            </a:r>
            <a:r>
              <a:rPr lang="de-DE" sz="1400" dirty="0" err="1" smtClean="0">
                <a:solidFill>
                  <a:schemeClr val="accent5"/>
                </a:solidFill>
              </a:rPr>
              <a:t>input</a:t>
            </a:r>
            <a:r>
              <a:rPr lang="de-DE" sz="1400" dirty="0" smtClean="0">
                <a:solidFill>
                  <a:schemeClr val="accent5"/>
                </a:solidFill>
              </a:rPr>
              <a:t> </a:t>
            </a:r>
            <a:r>
              <a:rPr lang="de-DE" sz="1400" dirty="0" err="1" smtClean="0">
                <a:solidFill>
                  <a:schemeClr val="accent5"/>
                </a:solidFill>
              </a:rPr>
              <a:t>of</a:t>
            </a:r>
            <a:r>
              <a:rPr lang="de-DE" sz="1400" dirty="0" smtClean="0">
                <a:solidFill>
                  <a:schemeClr val="accent5"/>
                </a:solidFill>
              </a:rPr>
              <a:t> </a:t>
            </a:r>
            <a:r>
              <a:rPr lang="de-DE" sz="1400" dirty="0" err="1" smtClean="0">
                <a:solidFill>
                  <a:schemeClr val="accent5"/>
                </a:solidFill>
              </a:rPr>
              <a:t>another</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endParaRPr lang="de-DE" sz="1400" dirty="0" smtClean="0">
              <a:solidFill>
                <a:schemeClr val="accent5"/>
              </a:solidFill>
            </a:endParaRPr>
          </a:p>
          <a:p>
            <a:pPr>
              <a:spcBef>
                <a:spcPts val="300"/>
              </a:spcBef>
              <a:spcAft>
                <a:spcPts val="300"/>
              </a:spcAft>
              <a:buClr>
                <a:schemeClr val="tx2"/>
              </a:buClr>
            </a:pPr>
            <a:endParaRPr lang="de-DE" sz="1400" dirty="0">
              <a:solidFill>
                <a:schemeClr val="accent5"/>
              </a:solidFill>
            </a:endParaRPr>
          </a:p>
          <a:p>
            <a:pPr>
              <a:spcBef>
                <a:spcPts val="300"/>
              </a:spcBef>
              <a:spcAft>
                <a:spcPts val="300"/>
              </a:spcAft>
              <a:buClr>
                <a:schemeClr val="tx2"/>
              </a:buClr>
            </a:pPr>
            <a:endParaRPr lang="de-DE" sz="1400" dirty="0" smtClean="0">
              <a:solidFill>
                <a:schemeClr val="accent5"/>
              </a:solidFill>
            </a:endParaRPr>
          </a:p>
          <a:p>
            <a:pPr>
              <a:spcBef>
                <a:spcPts val="300"/>
              </a:spcBef>
              <a:spcAft>
                <a:spcPts val="300"/>
              </a:spcAft>
              <a:buClr>
                <a:schemeClr val="tx2"/>
              </a:buClr>
            </a:pPr>
            <a:r>
              <a:rPr lang="de-DE" sz="1600" dirty="0" err="1" smtClean="0">
                <a:solidFill>
                  <a:schemeClr val="accent5"/>
                </a:solidFill>
              </a:rPr>
              <a:t>AppServer</a:t>
            </a:r>
            <a:r>
              <a:rPr lang="de-DE" sz="1600" dirty="0" smtClean="0">
                <a:solidFill>
                  <a:schemeClr val="accent5"/>
                </a:solidFill>
              </a:rPr>
              <a:t> </a:t>
            </a:r>
            <a:r>
              <a:rPr lang="de-DE" sz="1600" dirty="0" err="1" smtClean="0">
                <a:solidFill>
                  <a:schemeClr val="accent5"/>
                </a:solidFill>
              </a:rPr>
              <a:t>Scheduler‘s</a:t>
            </a:r>
            <a:r>
              <a:rPr lang="de-DE" sz="1600" dirty="0" smtClean="0">
                <a:solidFill>
                  <a:schemeClr val="accent5"/>
                </a:solidFill>
              </a:rPr>
              <a:t> </a:t>
            </a:r>
            <a:r>
              <a:rPr lang="de-DE" sz="1600" dirty="0" err="1" smtClean="0">
                <a:solidFill>
                  <a:schemeClr val="accent5"/>
                </a:solidFill>
              </a:rPr>
              <a:t>responsibilty</a:t>
            </a:r>
            <a:r>
              <a:rPr lang="de-DE" sz="1600" dirty="0" smtClean="0">
                <a:solidFill>
                  <a:schemeClr val="accent5"/>
                </a:solidFill>
              </a:rPr>
              <a:t>:</a:t>
            </a: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Monitoring </a:t>
            </a:r>
            <a:r>
              <a:rPr lang="de-DE" sz="1400" dirty="0" err="1" smtClean="0">
                <a:solidFill>
                  <a:schemeClr val="accent5"/>
                </a:solidFill>
              </a:rPr>
              <a:t>the</a:t>
            </a:r>
            <a:r>
              <a:rPr lang="de-DE" sz="1400" dirty="0" smtClean="0">
                <a:solidFill>
                  <a:schemeClr val="accent5"/>
                </a:solidFill>
              </a:rPr>
              <a:t> </a:t>
            </a:r>
            <a:r>
              <a:rPr lang="de-DE" sz="1400" dirty="0" err="1" smtClean="0">
                <a:solidFill>
                  <a:schemeClr val="accent5"/>
                </a:solidFill>
              </a:rPr>
              <a:t>status</a:t>
            </a:r>
            <a:r>
              <a:rPr lang="de-DE" sz="1400" dirty="0" smtClean="0">
                <a:solidFill>
                  <a:schemeClr val="accent5"/>
                </a:solidFill>
              </a:rPr>
              <a:t> </a:t>
            </a:r>
            <a:r>
              <a:rPr lang="de-DE" sz="1400" dirty="0" err="1" smtClean="0">
                <a:solidFill>
                  <a:schemeClr val="accent5"/>
                </a:solidFill>
              </a:rPr>
              <a:t>of</a:t>
            </a:r>
            <a:r>
              <a:rPr lang="de-DE" sz="1400" dirty="0" smtClean="0">
                <a:solidFill>
                  <a:schemeClr val="accent5"/>
                </a:solidFill>
              </a:rPr>
              <a:t> </a:t>
            </a:r>
            <a:r>
              <a:rPr lang="de-DE" sz="1400" dirty="0" err="1" smtClean="0">
                <a:solidFill>
                  <a:schemeClr val="accent5"/>
                </a:solidFill>
              </a:rPr>
              <a:t>each</a:t>
            </a:r>
            <a:r>
              <a:rPr lang="de-DE" sz="1400" dirty="0" smtClean="0">
                <a:solidFill>
                  <a:schemeClr val="accent5"/>
                </a:solidFill>
              </a:rPr>
              <a:t> </a:t>
            </a:r>
            <a:r>
              <a:rPr lang="de-DE" sz="1400" dirty="0" err="1" smtClean="0">
                <a:solidFill>
                  <a:schemeClr val="accent5"/>
                </a:solidFill>
              </a:rPr>
              <a:t>job</a:t>
            </a:r>
            <a:r>
              <a:rPr lang="de-DE" sz="1400" dirty="0" smtClean="0">
                <a:solidFill>
                  <a:schemeClr val="accent5"/>
                </a:solidFill>
              </a:rPr>
              <a:t> (</a:t>
            </a:r>
            <a:r>
              <a:rPr lang="de-DE" sz="1400" dirty="0" err="1" smtClean="0">
                <a:solidFill>
                  <a:schemeClr val="accent5"/>
                </a:solidFill>
              </a:rPr>
              <a:t>running</a:t>
            </a:r>
            <a:r>
              <a:rPr lang="de-DE" sz="1400" dirty="0" smtClean="0">
                <a:solidFill>
                  <a:schemeClr val="accent5"/>
                </a:solidFill>
              </a:rPr>
              <a:t>/</a:t>
            </a:r>
            <a:r>
              <a:rPr lang="de-DE" sz="1400" dirty="0" err="1" smtClean="0">
                <a:solidFill>
                  <a:schemeClr val="accent5"/>
                </a:solidFill>
              </a:rPr>
              <a:t>waiting</a:t>
            </a:r>
            <a:r>
              <a:rPr lang="de-DE" sz="1400" dirty="0" smtClean="0">
                <a:solidFill>
                  <a:schemeClr val="accent5"/>
                </a:solidFill>
              </a:rPr>
              <a:t>/</a:t>
            </a:r>
            <a:r>
              <a:rPr lang="de-DE" sz="1400" dirty="0" err="1" smtClean="0">
                <a:solidFill>
                  <a:schemeClr val="accent5"/>
                </a:solidFill>
              </a:rPr>
              <a:t>failed</a:t>
            </a:r>
            <a:r>
              <a:rPr lang="de-DE" sz="1400" dirty="0" smtClean="0">
                <a:solidFill>
                  <a:schemeClr val="accent5"/>
                </a:solidFill>
              </a:rPr>
              <a:t>)</a:t>
            </a: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Restarting</a:t>
            </a:r>
            <a:r>
              <a:rPr lang="de-DE" sz="1400" dirty="0" smtClean="0">
                <a:solidFill>
                  <a:schemeClr val="accent5"/>
                </a:solidFill>
              </a:rPr>
              <a:t> </a:t>
            </a:r>
            <a:r>
              <a:rPr lang="de-DE" sz="1400" dirty="0" err="1" smtClean="0">
                <a:solidFill>
                  <a:schemeClr val="accent5"/>
                </a:solidFill>
              </a:rPr>
              <a:t>failed</a:t>
            </a:r>
            <a:r>
              <a:rPr lang="de-DE" sz="1400" dirty="0" smtClean="0">
                <a:solidFill>
                  <a:schemeClr val="accent5"/>
                </a:solidFill>
              </a:rPr>
              <a:t> </a:t>
            </a:r>
            <a:r>
              <a:rPr lang="de-DE" sz="1400" dirty="0" err="1" smtClean="0">
                <a:solidFill>
                  <a:schemeClr val="accent5"/>
                </a:solidFill>
              </a:rPr>
              <a:t>jobs</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Prioritizing</a:t>
            </a:r>
            <a:r>
              <a:rPr lang="de-DE" sz="1400" dirty="0" smtClean="0">
                <a:solidFill>
                  <a:schemeClr val="accent5"/>
                </a:solidFill>
              </a:rPr>
              <a:t> </a:t>
            </a:r>
            <a:r>
              <a:rPr lang="de-DE" sz="1400" dirty="0" err="1" smtClean="0">
                <a:solidFill>
                  <a:schemeClr val="accent5"/>
                </a:solidFill>
              </a:rPr>
              <a:t>each</a:t>
            </a:r>
            <a:r>
              <a:rPr lang="de-DE" sz="1400" dirty="0" smtClean="0">
                <a:solidFill>
                  <a:schemeClr val="accent5"/>
                </a:solidFill>
              </a:rPr>
              <a:t> </a:t>
            </a:r>
            <a:r>
              <a:rPr lang="de-DE" sz="1400" dirty="0" err="1" smtClean="0">
                <a:solidFill>
                  <a:schemeClr val="accent5"/>
                </a:solidFill>
              </a:rPr>
              <a:t>job</a:t>
            </a:r>
            <a:r>
              <a:rPr lang="de-DE" sz="1400" dirty="0" smtClean="0">
                <a:solidFill>
                  <a:schemeClr val="accent5"/>
                </a:solidFill>
              </a:rPr>
              <a:t> </a:t>
            </a:r>
            <a:r>
              <a:rPr lang="de-DE" sz="1400" dirty="0" err="1" smtClean="0">
                <a:solidFill>
                  <a:schemeClr val="accent5"/>
                </a:solidFill>
              </a:rPr>
              <a:t>with</a:t>
            </a:r>
            <a:r>
              <a:rPr lang="de-DE" sz="1400" dirty="0" smtClean="0">
                <a:solidFill>
                  <a:schemeClr val="accent5"/>
                </a:solidFill>
              </a:rPr>
              <a:t> </a:t>
            </a:r>
            <a:r>
              <a:rPr lang="de-DE" sz="1400" dirty="0" err="1" smtClean="0">
                <a:solidFill>
                  <a:schemeClr val="accent5"/>
                </a:solidFill>
              </a:rPr>
              <a:t>respect</a:t>
            </a:r>
            <a:r>
              <a:rPr lang="de-DE" sz="1400" dirty="0" smtClean="0">
                <a:solidFill>
                  <a:schemeClr val="accent5"/>
                </a:solidFill>
              </a:rPr>
              <a:t> </a:t>
            </a:r>
            <a:r>
              <a:rPr lang="de-DE" sz="1400" dirty="0" err="1" smtClean="0">
                <a:solidFill>
                  <a:schemeClr val="accent5"/>
                </a:solidFill>
              </a:rPr>
              <a:t>to</a:t>
            </a:r>
            <a:r>
              <a:rPr lang="de-DE" sz="1400" dirty="0" smtClean="0">
                <a:solidFill>
                  <a:schemeClr val="accent5"/>
                </a:solidFill>
              </a:rPr>
              <a:t> </a:t>
            </a:r>
            <a:r>
              <a:rPr lang="de-DE" sz="1400" dirty="0" err="1" smtClean="0">
                <a:solidFill>
                  <a:schemeClr val="accent5"/>
                </a:solidFill>
              </a:rPr>
              <a:t>available</a:t>
            </a:r>
            <a:r>
              <a:rPr lang="de-DE" sz="1400" dirty="0" smtClean="0">
                <a:solidFill>
                  <a:schemeClr val="accent5"/>
                </a:solidFill>
              </a:rPr>
              <a:t> </a:t>
            </a:r>
            <a:r>
              <a:rPr lang="de-DE" sz="1400" dirty="0" err="1" smtClean="0">
                <a:solidFill>
                  <a:schemeClr val="accent5"/>
                </a:solidFill>
              </a:rPr>
              <a:t>resources</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endParaRPr lang="de-DE" sz="1400" dirty="0" smtClean="0">
              <a:solidFill>
                <a:schemeClr val="accent5"/>
              </a:solidFill>
            </a:endParaRPr>
          </a:p>
          <a:p>
            <a:pPr>
              <a:spcBef>
                <a:spcPts val="300"/>
              </a:spcBef>
              <a:spcAft>
                <a:spcPts val="300"/>
              </a:spcAft>
              <a:buClr>
                <a:schemeClr val="tx2"/>
              </a:buClr>
            </a:pPr>
            <a:r>
              <a:rPr lang="de-DE" sz="1400" dirty="0" smtClean="0">
                <a:solidFill>
                  <a:schemeClr val="accent5"/>
                </a:solidFill>
              </a:rPr>
              <a:t> </a:t>
            </a:r>
            <a:endParaRPr lang="en-US" sz="1400" dirty="0" err="1" smtClean="0">
              <a:solidFill>
                <a:schemeClr val="accent5"/>
              </a:solidFill>
            </a:endParaRPr>
          </a:p>
        </p:txBody>
      </p:sp>
      <p:sp>
        <p:nvSpPr>
          <p:cNvPr id="41" name="Flussdiagramm: Vorbereitung 40"/>
          <p:cNvSpPr/>
          <p:nvPr/>
        </p:nvSpPr>
        <p:spPr bwMode="gray">
          <a:xfrm>
            <a:off x="7220294" y="1628800"/>
            <a:ext cx="1604723" cy="996035"/>
          </a:xfrm>
          <a:prstGeom prst="flowChartPreparati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Controller </a:t>
            </a:r>
          </a:p>
        </p:txBody>
      </p:sp>
      <p:sp>
        <p:nvSpPr>
          <p:cNvPr id="42" name="Pfeil nach rechts 41"/>
          <p:cNvSpPr/>
          <p:nvPr/>
        </p:nvSpPr>
        <p:spPr bwMode="gray">
          <a:xfrm rot="19924392" flipH="1">
            <a:off x="6139973" y="2229930"/>
            <a:ext cx="1039447" cy="53091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err="1"/>
              <a:t>d</a:t>
            </a:r>
            <a:r>
              <a:rPr lang="de-DE" sz="1400" dirty="0" err="1" smtClean="0"/>
              <a:t>efines</a:t>
            </a:r>
            <a:endParaRPr lang="en-US" sz="1200" dirty="0" err="1" smtClean="0"/>
          </a:p>
        </p:txBody>
      </p:sp>
    </p:spTree>
    <p:extLst>
      <p:ext uri="{BB962C8B-B14F-4D97-AF65-F5344CB8AC3E}">
        <p14:creationId xmlns:p14="http://schemas.microsoft.com/office/powerpoint/2010/main" val="365794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What</a:t>
            </a:r>
            <a:r>
              <a:rPr lang="de-DE" dirty="0" smtClean="0"/>
              <a:t> </a:t>
            </a:r>
            <a:r>
              <a:rPr lang="de-DE" dirty="0" err="1" smtClean="0"/>
              <a:t>is</a:t>
            </a:r>
            <a:r>
              <a:rPr lang="de-DE" dirty="0" smtClean="0"/>
              <a:t> Big Data?</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smtClean="0">
                <a:solidFill>
                  <a:srgbClr val="404040"/>
                </a:solidFill>
              </a:rPr>
              <a:t>Seite </a:t>
            </a:r>
            <a:fld id="{45310495-B82D-4FED-8FC6-509E3A0E5E16}" type="slidenum">
              <a:rPr lang="de-DE" smtClean="0">
                <a:solidFill>
                  <a:srgbClr val="404040"/>
                </a:solidFill>
              </a:rPr>
              <a:pPr>
                <a:defRPr/>
              </a:pPr>
              <a:t>2</a:t>
            </a:fld>
            <a:r>
              <a:rPr lang="de-DE"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en-US" dirty="0">
              <a:solidFill>
                <a:srgbClr val="404040"/>
              </a:solidFill>
            </a:endParaRPr>
          </a:p>
        </p:txBody>
      </p:sp>
      <p:sp>
        <p:nvSpPr>
          <p:cNvPr id="7" name="Abgerundetes Rechteck 6"/>
          <p:cNvSpPr/>
          <p:nvPr/>
        </p:nvSpPr>
        <p:spPr bwMode="gray">
          <a:xfrm>
            <a:off x="1259632" y="1609130"/>
            <a:ext cx="6480720" cy="203577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8" name="Abgerundetes Rechteck 7"/>
          <p:cNvSpPr/>
          <p:nvPr/>
        </p:nvSpPr>
        <p:spPr bwMode="gray">
          <a:xfrm>
            <a:off x="1259632" y="4077072"/>
            <a:ext cx="6480720" cy="18722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6" name="Textfeld 5"/>
          <p:cNvSpPr txBox="1"/>
          <p:nvPr/>
        </p:nvSpPr>
        <p:spPr bwMode="gray">
          <a:xfrm>
            <a:off x="1331640" y="1673895"/>
            <a:ext cx="6408712" cy="4176464"/>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2000" b="1" dirty="0" smtClean="0">
                <a:solidFill>
                  <a:schemeClr val="bg1"/>
                </a:solidFill>
              </a:rPr>
              <a:t>Blue </a:t>
            </a:r>
            <a:r>
              <a:rPr lang="de-DE" sz="2000" b="1" dirty="0" err="1" smtClean="0">
                <a:solidFill>
                  <a:schemeClr val="bg1"/>
                </a:solidFill>
              </a:rPr>
              <a:t>Yonder‘s</a:t>
            </a:r>
            <a:r>
              <a:rPr lang="de-DE" sz="2000" b="1" dirty="0" smtClean="0">
                <a:solidFill>
                  <a:schemeClr val="bg1"/>
                </a:solidFill>
              </a:rPr>
              <a:t> </a:t>
            </a:r>
            <a:r>
              <a:rPr lang="de-DE" sz="2000" b="1" dirty="0" err="1" smtClean="0">
                <a:solidFill>
                  <a:schemeClr val="bg1"/>
                </a:solidFill>
              </a:rPr>
              <a:t>definition</a:t>
            </a:r>
            <a:r>
              <a:rPr lang="de-DE" sz="2000" b="1" dirty="0" smtClean="0">
                <a:solidFill>
                  <a:schemeClr val="bg1"/>
                </a:solidFill>
              </a:rPr>
              <a:t>:</a:t>
            </a:r>
          </a:p>
          <a:p>
            <a:pPr>
              <a:spcBef>
                <a:spcPts val="300"/>
              </a:spcBef>
              <a:spcAft>
                <a:spcPts val="300"/>
              </a:spcAft>
              <a:buClr>
                <a:schemeClr val="tx2"/>
              </a:buClr>
            </a:pPr>
            <a:endParaRPr lang="de-DE" sz="2000" b="1" i="1" dirty="0">
              <a:solidFill>
                <a:schemeClr val="bg1"/>
              </a:solidFill>
            </a:endParaRPr>
          </a:p>
          <a:p>
            <a:pPr>
              <a:spcBef>
                <a:spcPts val="300"/>
              </a:spcBef>
              <a:spcAft>
                <a:spcPts val="300"/>
              </a:spcAft>
              <a:buClr>
                <a:schemeClr val="tx2"/>
              </a:buClr>
            </a:pPr>
            <a:r>
              <a:rPr lang="de-DE" sz="2000" dirty="0" smtClean="0">
                <a:solidFill>
                  <a:schemeClr val="bg1"/>
                </a:solidFill>
              </a:rPr>
              <a:t>Big </a:t>
            </a:r>
            <a:r>
              <a:rPr lang="de-DE" sz="2000" dirty="0" err="1" smtClean="0">
                <a:solidFill>
                  <a:schemeClr val="bg1"/>
                </a:solidFill>
              </a:rPr>
              <a:t>data</a:t>
            </a:r>
            <a:r>
              <a:rPr lang="de-DE" sz="2000" dirty="0" smtClean="0">
                <a:solidFill>
                  <a:schemeClr val="bg1"/>
                </a:solidFill>
              </a:rPr>
              <a:t> </a:t>
            </a:r>
            <a:r>
              <a:rPr lang="de-DE" sz="2000" dirty="0" err="1" smtClean="0">
                <a:solidFill>
                  <a:schemeClr val="bg1"/>
                </a:solidFill>
              </a:rPr>
              <a:t>is</a:t>
            </a:r>
            <a:r>
              <a:rPr lang="de-DE" sz="2000" dirty="0" smtClean="0">
                <a:solidFill>
                  <a:schemeClr val="bg1"/>
                </a:solidFill>
              </a:rPr>
              <a:t> </a:t>
            </a:r>
            <a:r>
              <a:rPr lang="de-DE" sz="2000" dirty="0" err="1" smtClean="0">
                <a:solidFill>
                  <a:schemeClr val="bg1"/>
                </a:solidFill>
              </a:rPr>
              <a:t>the</a:t>
            </a:r>
            <a:r>
              <a:rPr lang="de-DE" sz="2000" dirty="0" smtClean="0">
                <a:solidFill>
                  <a:schemeClr val="bg1"/>
                </a:solidFill>
              </a:rPr>
              <a:t> </a:t>
            </a:r>
            <a:r>
              <a:rPr lang="de-DE" sz="2000" dirty="0" err="1" smtClean="0">
                <a:solidFill>
                  <a:schemeClr val="bg1"/>
                </a:solidFill>
              </a:rPr>
              <a:t>art</a:t>
            </a:r>
            <a:r>
              <a:rPr lang="de-DE" sz="2000" dirty="0" smtClean="0">
                <a:solidFill>
                  <a:schemeClr val="bg1"/>
                </a:solidFill>
              </a:rPr>
              <a:t> </a:t>
            </a:r>
            <a:r>
              <a:rPr lang="de-DE" sz="2000" dirty="0" err="1" smtClean="0">
                <a:solidFill>
                  <a:schemeClr val="bg1"/>
                </a:solidFill>
              </a:rPr>
              <a:t>of</a:t>
            </a:r>
            <a:r>
              <a:rPr lang="de-DE" sz="2000" dirty="0" smtClean="0">
                <a:solidFill>
                  <a:schemeClr val="bg1"/>
                </a:solidFill>
              </a:rPr>
              <a:t> </a:t>
            </a:r>
            <a:r>
              <a:rPr lang="de-DE" sz="2000" dirty="0" err="1" smtClean="0">
                <a:solidFill>
                  <a:schemeClr val="bg1"/>
                </a:solidFill>
              </a:rPr>
              <a:t>extracting</a:t>
            </a:r>
            <a:r>
              <a:rPr lang="de-DE" sz="2000" dirty="0" smtClean="0">
                <a:solidFill>
                  <a:schemeClr val="bg1"/>
                </a:solidFill>
              </a:rPr>
              <a:t> </a:t>
            </a:r>
            <a:r>
              <a:rPr lang="de-DE" sz="2000" dirty="0" err="1" smtClean="0">
                <a:solidFill>
                  <a:schemeClr val="bg1"/>
                </a:solidFill>
              </a:rPr>
              <a:t>new</a:t>
            </a:r>
            <a:r>
              <a:rPr lang="de-DE" sz="2000" dirty="0" smtClean="0">
                <a:solidFill>
                  <a:schemeClr val="bg1"/>
                </a:solidFill>
              </a:rPr>
              <a:t> </a:t>
            </a:r>
            <a:r>
              <a:rPr lang="de-DE" sz="2000" dirty="0" err="1" smtClean="0">
                <a:solidFill>
                  <a:schemeClr val="bg1"/>
                </a:solidFill>
              </a:rPr>
              <a:t>insights</a:t>
            </a:r>
            <a:r>
              <a:rPr lang="de-DE" sz="2000" dirty="0" smtClean="0">
                <a:solidFill>
                  <a:schemeClr val="bg1"/>
                </a:solidFill>
              </a:rPr>
              <a:t> </a:t>
            </a:r>
            <a:r>
              <a:rPr lang="de-DE" sz="2000" dirty="0" err="1" smtClean="0">
                <a:solidFill>
                  <a:schemeClr val="bg1"/>
                </a:solidFill>
              </a:rPr>
              <a:t>and</a:t>
            </a:r>
            <a:r>
              <a:rPr lang="de-DE" sz="2000" dirty="0" smtClean="0">
                <a:solidFill>
                  <a:schemeClr val="bg1"/>
                </a:solidFill>
              </a:rPr>
              <a:t> </a:t>
            </a:r>
            <a:r>
              <a:rPr lang="de-DE" sz="2000" dirty="0" err="1" smtClean="0">
                <a:solidFill>
                  <a:schemeClr val="bg1"/>
                </a:solidFill>
              </a:rPr>
              <a:t>new</a:t>
            </a:r>
            <a:r>
              <a:rPr lang="de-DE" sz="2000" dirty="0" smtClean="0">
                <a:solidFill>
                  <a:schemeClr val="bg1"/>
                </a:solidFill>
              </a:rPr>
              <a:t> </a:t>
            </a:r>
            <a:r>
              <a:rPr lang="de-DE" sz="2000" dirty="0" err="1" smtClean="0">
                <a:solidFill>
                  <a:schemeClr val="bg1"/>
                </a:solidFill>
              </a:rPr>
              <a:t>forms</a:t>
            </a:r>
            <a:r>
              <a:rPr lang="de-DE" sz="2000" dirty="0" smtClean="0">
                <a:solidFill>
                  <a:schemeClr val="bg1"/>
                </a:solidFill>
              </a:rPr>
              <a:t> </a:t>
            </a:r>
            <a:r>
              <a:rPr lang="de-DE" sz="2000" dirty="0" err="1" smtClean="0">
                <a:solidFill>
                  <a:schemeClr val="bg1"/>
                </a:solidFill>
              </a:rPr>
              <a:t>of</a:t>
            </a:r>
            <a:r>
              <a:rPr lang="de-DE" sz="2000" dirty="0" smtClean="0">
                <a:solidFill>
                  <a:schemeClr val="bg1"/>
                </a:solidFill>
              </a:rPr>
              <a:t> </a:t>
            </a:r>
            <a:r>
              <a:rPr lang="de-DE" sz="2000" dirty="0" err="1" smtClean="0">
                <a:solidFill>
                  <a:schemeClr val="bg1"/>
                </a:solidFill>
              </a:rPr>
              <a:t>value</a:t>
            </a:r>
            <a:r>
              <a:rPr lang="de-DE" sz="2000" dirty="0" smtClean="0">
                <a:solidFill>
                  <a:schemeClr val="bg1"/>
                </a:solidFill>
              </a:rPr>
              <a:t> </a:t>
            </a:r>
            <a:r>
              <a:rPr lang="de-DE" sz="2000" dirty="0" err="1" smtClean="0">
                <a:solidFill>
                  <a:schemeClr val="bg1"/>
                </a:solidFill>
              </a:rPr>
              <a:t>from</a:t>
            </a:r>
            <a:r>
              <a:rPr lang="de-DE" sz="2000" dirty="0" smtClean="0">
                <a:solidFill>
                  <a:schemeClr val="bg1"/>
                </a:solidFill>
              </a:rPr>
              <a:t> </a:t>
            </a:r>
            <a:r>
              <a:rPr lang="de-DE" sz="2000" dirty="0" err="1" smtClean="0">
                <a:solidFill>
                  <a:schemeClr val="bg1"/>
                </a:solidFill>
              </a:rPr>
              <a:t>data</a:t>
            </a:r>
            <a:r>
              <a:rPr lang="de-DE" sz="2000" dirty="0" smtClean="0">
                <a:solidFill>
                  <a:schemeClr val="bg1"/>
                </a:solidFill>
              </a:rPr>
              <a:t> </a:t>
            </a:r>
            <a:r>
              <a:rPr lang="de-DE" sz="2000" dirty="0" err="1" smtClean="0">
                <a:solidFill>
                  <a:schemeClr val="bg1"/>
                </a:solidFill>
              </a:rPr>
              <a:t>at</a:t>
            </a:r>
            <a:r>
              <a:rPr lang="de-DE" sz="2000" dirty="0" smtClean="0">
                <a:solidFill>
                  <a:schemeClr val="bg1"/>
                </a:solidFill>
              </a:rPr>
              <a:t> a large </a:t>
            </a:r>
            <a:r>
              <a:rPr lang="de-DE" sz="2000" dirty="0" err="1" smtClean="0">
                <a:solidFill>
                  <a:schemeClr val="bg1"/>
                </a:solidFill>
              </a:rPr>
              <a:t>scale</a:t>
            </a:r>
            <a:r>
              <a:rPr lang="de-DE" sz="2000" dirty="0" smtClean="0">
                <a:solidFill>
                  <a:schemeClr val="bg1"/>
                </a:solidFill>
              </a:rPr>
              <a:t> in </a:t>
            </a:r>
            <a:r>
              <a:rPr lang="de-DE" sz="2000" dirty="0" err="1" smtClean="0">
                <a:solidFill>
                  <a:schemeClr val="bg1"/>
                </a:solidFill>
              </a:rPr>
              <a:t>the</a:t>
            </a:r>
            <a:r>
              <a:rPr lang="de-DE" sz="2000" dirty="0" smtClean="0">
                <a:solidFill>
                  <a:schemeClr val="bg1"/>
                </a:solidFill>
              </a:rPr>
              <a:t> </a:t>
            </a:r>
            <a:r>
              <a:rPr lang="de-DE" sz="2000" dirty="0" err="1" smtClean="0">
                <a:solidFill>
                  <a:schemeClr val="bg1"/>
                </a:solidFill>
              </a:rPr>
              <a:t>way</a:t>
            </a:r>
            <a:r>
              <a:rPr lang="de-DE" sz="2000" dirty="0" smtClean="0">
                <a:solidFill>
                  <a:schemeClr val="bg1"/>
                </a:solidFill>
              </a:rPr>
              <a:t> </a:t>
            </a:r>
            <a:r>
              <a:rPr lang="de-DE" sz="2000" dirty="0" err="1" smtClean="0">
                <a:solidFill>
                  <a:schemeClr val="bg1"/>
                </a:solidFill>
              </a:rPr>
              <a:t>that</a:t>
            </a:r>
            <a:r>
              <a:rPr lang="de-DE" sz="2000" dirty="0" smtClean="0">
                <a:solidFill>
                  <a:schemeClr val="bg1"/>
                </a:solidFill>
              </a:rPr>
              <a:t> </a:t>
            </a:r>
            <a:r>
              <a:rPr lang="de-DE" sz="2000" dirty="0" err="1" smtClean="0">
                <a:solidFill>
                  <a:schemeClr val="bg1"/>
                </a:solidFill>
              </a:rPr>
              <a:t>it</a:t>
            </a:r>
            <a:r>
              <a:rPr lang="de-DE" sz="2000" dirty="0" smtClean="0">
                <a:solidFill>
                  <a:schemeClr val="bg1"/>
                </a:solidFill>
              </a:rPr>
              <a:t> </a:t>
            </a:r>
            <a:r>
              <a:rPr lang="de-DE" sz="2000" dirty="0" err="1" smtClean="0">
                <a:solidFill>
                  <a:schemeClr val="bg1"/>
                </a:solidFill>
              </a:rPr>
              <a:t>causes</a:t>
            </a:r>
            <a:r>
              <a:rPr lang="de-DE" sz="2000" dirty="0" smtClean="0">
                <a:solidFill>
                  <a:schemeClr val="bg1"/>
                </a:solidFill>
              </a:rPr>
              <a:t> a </a:t>
            </a:r>
            <a:r>
              <a:rPr lang="de-DE" sz="2000" dirty="0" err="1" smtClean="0">
                <a:solidFill>
                  <a:schemeClr val="bg1"/>
                </a:solidFill>
              </a:rPr>
              <a:t>disruptive</a:t>
            </a:r>
            <a:r>
              <a:rPr lang="de-DE" sz="2000" dirty="0" smtClean="0">
                <a:solidFill>
                  <a:schemeClr val="bg1"/>
                </a:solidFill>
              </a:rPr>
              <a:t> </a:t>
            </a:r>
            <a:r>
              <a:rPr lang="de-DE" sz="2000" dirty="0" err="1" smtClean="0">
                <a:solidFill>
                  <a:schemeClr val="bg1"/>
                </a:solidFill>
              </a:rPr>
              <a:t>change</a:t>
            </a:r>
            <a:r>
              <a:rPr lang="de-DE" sz="2000" dirty="0" smtClean="0">
                <a:solidFill>
                  <a:schemeClr val="bg1"/>
                </a:solidFill>
              </a:rPr>
              <a:t> in a </a:t>
            </a:r>
            <a:r>
              <a:rPr lang="de-DE" sz="2000" dirty="0" err="1" smtClean="0">
                <a:solidFill>
                  <a:schemeClr val="bg1"/>
                </a:solidFill>
              </a:rPr>
              <a:t>domain</a:t>
            </a:r>
            <a:r>
              <a:rPr lang="de-DE" sz="2000" dirty="0" smtClean="0">
                <a:solidFill>
                  <a:schemeClr val="bg1"/>
                </a:solidFill>
              </a:rPr>
              <a:t>. </a:t>
            </a:r>
            <a:endParaRPr lang="de-DE" sz="2000" dirty="0">
              <a:solidFill>
                <a:schemeClr val="bg1"/>
              </a:solidFill>
            </a:endParaRPr>
          </a:p>
          <a:p>
            <a:pPr>
              <a:spcBef>
                <a:spcPts val="300"/>
              </a:spcBef>
              <a:spcAft>
                <a:spcPts val="300"/>
              </a:spcAft>
              <a:buClr>
                <a:schemeClr val="tx2"/>
              </a:buClr>
            </a:pPr>
            <a:endParaRPr lang="de-DE" sz="1200" dirty="0" smtClean="0">
              <a:solidFill>
                <a:schemeClr val="accent5"/>
              </a:solidFill>
            </a:endParaRPr>
          </a:p>
          <a:p>
            <a:pPr>
              <a:spcBef>
                <a:spcPts val="300"/>
              </a:spcBef>
              <a:spcAft>
                <a:spcPts val="300"/>
              </a:spcAft>
              <a:buClr>
                <a:schemeClr val="tx2"/>
              </a:buClr>
            </a:pPr>
            <a:endParaRPr lang="de-DE" sz="1200" dirty="0">
              <a:solidFill>
                <a:schemeClr val="accent5"/>
              </a:solidFill>
            </a:endParaRPr>
          </a:p>
          <a:p>
            <a:pPr>
              <a:spcBef>
                <a:spcPts val="300"/>
              </a:spcBef>
              <a:spcAft>
                <a:spcPts val="300"/>
              </a:spcAft>
              <a:buClr>
                <a:schemeClr val="tx2"/>
              </a:buClr>
            </a:pPr>
            <a:endParaRPr lang="de-DE" sz="1200" dirty="0" smtClean="0">
              <a:solidFill>
                <a:schemeClr val="accent5"/>
              </a:solidFill>
            </a:endParaRPr>
          </a:p>
          <a:p>
            <a:pPr>
              <a:spcBef>
                <a:spcPts val="300"/>
              </a:spcBef>
              <a:spcAft>
                <a:spcPts val="300"/>
              </a:spcAft>
              <a:buClr>
                <a:schemeClr val="tx2"/>
              </a:buClr>
            </a:pPr>
            <a:r>
              <a:rPr lang="de-DE" sz="2000" b="1" dirty="0" err="1" smtClean="0">
                <a:solidFill>
                  <a:schemeClr val="bg1"/>
                </a:solidFill>
              </a:rPr>
              <a:t>From</a:t>
            </a:r>
            <a:r>
              <a:rPr lang="de-DE" sz="2000" b="1" dirty="0" smtClean="0">
                <a:solidFill>
                  <a:schemeClr val="bg1"/>
                </a:solidFill>
              </a:rPr>
              <a:t> „Big Data“, Viktor Mayer-Schönberger </a:t>
            </a:r>
            <a:r>
              <a:rPr lang="de-DE" sz="2000" b="1" dirty="0" err="1" smtClean="0">
                <a:solidFill>
                  <a:schemeClr val="bg1"/>
                </a:solidFill>
              </a:rPr>
              <a:t>and</a:t>
            </a:r>
            <a:r>
              <a:rPr lang="de-DE" sz="2000" b="1" dirty="0" smtClean="0">
                <a:solidFill>
                  <a:schemeClr val="bg1"/>
                </a:solidFill>
              </a:rPr>
              <a:t> Kenneth </a:t>
            </a:r>
            <a:r>
              <a:rPr lang="de-DE" sz="2000" b="1" dirty="0" err="1" smtClean="0">
                <a:solidFill>
                  <a:schemeClr val="bg1"/>
                </a:solidFill>
              </a:rPr>
              <a:t>Cukier</a:t>
            </a:r>
            <a:r>
              <a:rPr lang="de-DE" sz="2000" b="1" dirty="0" smtClean="0">
                <a:solidFill>
                  <a:schemeClr val="bg1"/>
                </a:solidFill>
              </a:rPr>
              <a:t>:</a:t>
            </a:r>
          </a:p>
          <a:p>
            <a:pPr>
              <a:spcBef>
                <a:spcPts val="300"/>
              </a:spcBef>
              <a:spcAft>
                <a:spcPts val="300"/>
              </a:spcAft>
              <a:buClr>
                <a:schemeClr val="tx2"/>
              </a:buClr>
            </a:pPr>
            <a:endParaRPr lang="de-DE" sz="2000" dirty="0" smtClean="0">
              <a:solidFill>
                <a:schemeClr val="bg1"/>
              </a:solidFill>
            </a:endParaRPr>
          </a:p>
          <a:p>
            <a:pPr>
              <a:spcBef>
                <a:spcPts val="300"/>
              </a:spcBef>
              <a:spcAft>
                <a:spcPts val="300"/>
              </a:spcAft>
              <a:buClr>
                <a:schemeClr val="tx2"/>
              </a:buClr>
            </a:pPr>
            <a:r>
              <a:rPr lang="de-DE" sz="2000" dirty="0" smtClean="0">
                <a:solidFill>
                  <a:schemeClr val="bg1"/>
                </a:solidFill>
              </a:rPr>
              <a:t>„</a:t>
            </a:r>
            <a:r>
              <a:rPr lang="en-US" sz="2000" dirty="0">
                <a:solidFill>
                  <a:schemeClr val="bg1"/>
                </a:solidFill>
              </a:rPr>
              <a:t>At its core, big </a:t>
            </a:r>
            <a:r>
              <a:rPr lang="en-US" sz="2000" dirty="0" smtClean="0">
                <a:solidFill>
                  <a:schemeClr val="bg1"/>
                </a:solidFill>
              </a:rPr>
              <a:t>data </a:t>
            </a:r>
            <a:r>
              <a:rPr lang="en-US" sz="2000" dirty="0">
                <a:solidFill>
                  <a:schemeClr val="bg1"/>
                </a:solidFill>
              </a:rPr>
              <a:t>is about prediction</a:t>
            </a:r>
            <a:r>
              <a:rPr lang="en-US" sz="2000" dirty="0" smtClean="0">
                <a:solidFill>
                  <a:schemeClr val="bg1"/>
                </a:solidFill>
              </a:rPr>
              <a:t>.”</a:t>
            </a:r>
            <a:r>
              <a:rPr lang="de-DE" sz="1200" dirty="0" smtClean="0">
                <a:solidFill>
                  <a:schemeClr val="accent5"/>
                </a:solidFill>
              </a:rPr>
              <a:t>	</a:t>
            </a:r>
            <a:endParaRPr lang="en-US" sz="1200" dirty="0" err="1" smtClean="0">
              <a:solidFill>
                <a:schemeClr val="accent5"/>
              </a:solidFill>
            </a:endParaRPr>
          </a:p>
        </p:txBody>
      </p:sp>
    </p:spTree>
    <p:extLst>
      <p:ext uri="{BB962C8B-B14F-4D97-AF65-F5344CB8AC3E}">
        <p14:creationId xmlns:p14="http://schemas.microsoft.com/office/powerpoint/2010/main" val="3235841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Python Developer </a:t>
            </a:r>
            <a:r>
              <a:rPr lang="de-DE" dirty="0" err="1" smtClean="0"/>
              <a:t>Perspective</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en-US" dirty="0">
              <a:solidFill>
                <a:srgbClr val="404040"/>
              </a:solidFill>
            </a:endParaRPr>
          </a:p>
        </p:txBody>
      </p:sp>
      <p:sp>
        <p:nvSpPr>
          <p:cNvPr id="7" name="Wolke 6"/>
          <p:cNvSpPr/>
          <p:nvPr/>
        </p:nvSpPr>
        <p:spPr bwMode="gray">
          <a:xfrm>
            <a:off x="2069852" y="1700808"/>
            <a:ext cx="6462588" cy="3024336"/>
          </a:xfrm>
          <a:prstGeom prst="cloud">
            <a:avLst/>
          </a:prstGeom>
          <a:solidFill>
            <a:schemeClr val="accent1">
              <a:alpha val="28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20</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de-DE" dirty="0">
              <a:solidFill>
                <a:srgbClr val="404040"/>
              </a:solidFill>
            </a:endParaRPr>
          </a:p>
        </p:txBody>
      </p:sp>
      <p:sp>
        <p:nvSpPr>
          <p:cNvPr id="6" name="Flussdiagramm: Vorbereitung 5"/>
          <p:cNvSpPr/>
          <p:nvPr/>
        </p:nvSpPr>
        <p:spPr bwMode="gray">
          <a:xfrm>
            <a:off x="2699792" y="2492896"/>
            <a:ext cx="2088232" cy="1296144"/>
          </a:xfrm>
          <a:prstGeom prst="flowChartPreparation">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300"/>
              </a:spcBef>
              <a:spcAft>
                <a:spcPts val="300"/>
              </a:spcAft>
              <a:buClr>
                <a:schemeClr val="bg1"/>
              </a:buClr>
            </a:pPr>
            <a:r>
              <a:rPr lang="de-DE" sz="1400" dirty="0" smtClean="0"/>
              <a:t>Controller</a:t>
            </a:r>
            <a:endParaRPr lang="en-US" sz="1200" dirty="0" err="1" smtClean="0"/>
          </a:p>
        </p:txBody>
      </p:sp>
      <p:sp>
        <p:nvSpPr>
          <p:cNvPr id="8" name="Flussdiagramm: Karte 7"/>
          <p:cNvSpPr/>
          <p:nvPr/>
        </p:nvSpPr>
        <p:spPr bwMode="gray">
          <a:xfrm>
            <a:off x="6156176" y="2197222"/>
            <a:ext cx="720080" cy="871739"/>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Python Job </a:t>
            </a:r>
            <a:endParaRPr lang="en-US" sz="1400" dirty="0" err="1" smtClean="0"/>
          </a:p>
        </p:txBody>
      </p:sp>
      <p:sp>
        <p:nvSpPr>
          <p:cNvPr id="9" name="Flussdiagramm: Karte 8"/>
          <p:cNvSpPr/>
          <p:nvPr/>
        </p:nvSpPr>
        <p:spPr bwMode="gray">
          <a:xfrm>
            <a:off x="5796136" y="3205334"/>
            <a:ext cx="720366" cy="871739"/>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C++ Job </a:t>
            </a:r>
            <a:endParaRPr lang="en-US" sz="1400" dirty="0" err="1" smtClean="0"/>
          </a:p>
        </p:txBody>
      </p:sp>
      <p:sp>
        <p:nvSpPr>
          <p:cNvPr id="11" name="Flussdiagramm: Karte 10"/>
          <p:cNvSpPr/>
          <p:nvPr/>
        </p:nvSpPr>
        <p:spPr bwMode="gray">
          <a:xfrm>
            <a:off x="6732240" y="3133326"/>
            <a:ext cx="720080" cy="871739"/>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Python Job </a:t>
            </a:r>
            <a:endParaRPr lang="en-US" sz="1400" dirty="0" err="1" smtClean="0"/>
          </a:p>
        </p:txBody>
      </p:sp>
      <p:sp>
        <p:nvSpPr>
          <p:cNvPr id="13" name="Pfeil nach links und rechts 12"/>
          <p:cNvSpPr/>
          <p:nvPr/>
        </p:nvSpPr>
        <p:spPr bwMode="gray">
          <a:xfrm>
            <a:off x="4932040" y="2996952"/>
            <a:ext cx="792088" cy="360040"/>
          </a:xfrm>
          <a:prstGeom prst="lef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cxnSp>
        <p:nvCxnSpPr>
          <p:cNvPr id="16" name="Gerade Verbindung 15"/>
          <p:cNvCxnSpPr/>
          <p:nvPr/>
        </p:nvCxnSpPr>
        <p:spPr bwMode="gray">
          <a:xfrm>
            <a:off x="755576" y="3004594"/>
            <a:ext cx="0" cy="252028"/>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flipH="1">
            <a:off x="603918" y="3256622"/>
            <a:ext cx="151658" cy="172378"/>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a:off x="755576" y="3256622"/>
            <a:ext cx="144016" cy="172378"/>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p:nvCxnSpPr>
        <p:spPr bwMode="gray">
          <a:xfrm flipH="1">
            <a:off x="603918" y="3004594"/>
            <a:ext cx="147837" cy="144016"/>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p:nvCxnSpPr>
        <p:spPr bwMode="gray">
          <a:xfrm>
            <a:off x="751755" y="3004594"/>
            <a:ext cx="147837" cy="126014"/>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Smiley 28"/>
          <p:cNvSpPr/>
          <p:nvPr/>
        </p:nvSpPr>
        <p:spPr bwMode="gray">
          <a:xfrm>
            <a:off x="611560" y="2708920"/>
            <a:ext cx="288032" cy="288032"/>
          </a:xfrm>
          <a:prstGeom prst="smileyFac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grpSp>
        <p:nvGrpSpPr>
          <p:cNvPr id="33" name="Gruppieren 32"/>
          <p:cNvGrpSpPr/>
          <p:nvPr/>
        </p:nvGrpSpPr>
        <p:grpSpPr>
          <a:xfrm>
            <a:off x="1115616" y="2193727"/>
            <a:ext cx="576064" cy="659209"/>
            <a:chOff x="1259632" y="2337743"/>
            <a:chExt cx="576064" cy="659209"/>
          </a:xfrm>
        </p:grpSpPr>
        <p:sp>
          <p:nvSpPr>
            <p:cNvPr id="30" name="Flussdiagramm: Karte 29"/>
            <p:cNvSpPr/>
            <p:nvPr/>
          </p:nvSpPr>
          <p:spPr bwMode="gray">
            <a:xfrm>
              <a:off x="1259632" y="2337743"/>
              <a:ext cx="432048" cy="522836"/>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 </a:t>
              </a:r>
              <a:endParaRPr lang="en-US" sz="1400" dirty="0" err="1" smtClean="0"/>
            </a:p>
          </p:txBody>
        </p:sp>
        <p:sp>
          <p:nvSpPr>
            <p:cNvPr id="31" name="Flussdiagramm: Karte 30"/>
            <p:cNvSpPr/>
            <p:nvPr/>
          </p:nvSpPr>
          <p:spPr bwMode="gray">
            <a:xfrm>
              <a:off x="1331640" y="2402108"/>
              <a:ext cx="432048" cy="522836"/>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 </a:t>
              </a:r>
              <a:endParaRPr lang="en-US" sz="1400" dirty="0" err="1" smtClean="0"/>
            </a:p>
          </p:txBody>
        </p:sp>
        <p:sp>
          <p:nvSpPr>
            <p:cNvPr id="32" name="Flussdiagramm: Karte 31"/>
            <p:cNvSpPr/>
            <p:nvPr/>
          </p:nvSpPr>
          <p:spPr bwMode="gray">
            <a:xfrm>
              <a:off x="1403648" y="2474116"/>
              <a:ext cx="432048" cy="522836"/>
            </a:xfrm>
            <a:prstGeom prst="flowChartPunchedCard">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l">
                <a:spcBef>
                  <a:spcPts val="300"/>
                </a:spcBef>
                <a:spcAft>
                  <a:spcPts val="300"/>
                </a:spcAft>
                <a:buClr>
                  <a:schemeClr val="bg1"/>
                </a:buClr>
              </a:pPr>
              <a:r>
                <a:rPr lang="de-DE" sz="1400" dirty="0" smtClean="0"/>
                <a:t> </a:t>
              </a:r>
              <a:endParaRPr lang="en-US" sz="1400" dirty="0" err="1" smtClean="0"/>
            </a:p>
          </p:txBody>
        </p:sp>
      </p:grpSp>
      <p:sp>
        <p:nvSpPr>
          <p:cNvPr id="34" name="Pfeil nach rechts 33"/>
          <p:cNvSpPr/>
          <p:nvPr/>
        </p:nvSpPr>
        <p:spPr bwMode="gray">
          <a:xfrm>
            <a:off x="1187624" y="2923585"/>
            <a:ext cx="792088" cy="36139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35" name="Textfeld 34"/>
          <p:cNvSpPr txBox="1"/>
          <p:nvPr/>
        </p:nvSpPr>
        <p:spPr bwMode="gray">
          <a:xfrm>
            <a:off x="323850" y="4725168"/>
            <a:ext cx="8496300" cy="1512120"/>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600" dirty="0" smtClean="0">
                <a:solidFill>
                  <a:schemeClr val="accent5"/>
                </a:solidFill>
              </a:rPr>
              <a:t>User </a:t>
            </a:r>
            <a:r>
              <a:rPr lang="de-DE" sz="1600" dirty="0" err="1" smtClean="0">
                <a:solidFill>
                  <a:schemeClr val="accent5"/>
                </a:solidFill>
              </a:rPr>
              <a:t>uploads</a:t>
            </a:r>
            <a:r>
              <a:rPr lang="de-DE" sz="1600" dirty="0" smtClean="0">
                <a:solidFill>
                  <a:schemeClr val="accent5"/>
                </a:solidFill>
              </a:rPr>
              <a:t> Python/C++ </a:t>
            </a:r>
            <a:r>
              <a:rPr lang="de-DE" sz="1600" dirty="0" err="1" smtClean="0">
                <a:solidFill>
                  <a:schemeClr val="accent5"/>
                </a:solidFill>
              </a:rPr>
              <a:t>project</a:t>
            </a:r>
            <a:r>
              <a:rPr lang="de-DE" sz="1600" dirty="0" smtClean="0">
                <a:solidFill>
                  <a:schemeClr val="accent5"/>
                </a:solidFill>
              </a:rPr>
              <a:t> </a:t>
            </a:r>
            <a:r>
              <a:rPr lang="de-DE" sz="1600" dirty="0" err="1" smtClean="0">
                <a:solidFill>
                  <a:schemeClr val="accent5"/>
                </a:solidFill>
              </a:rPr>
              <a:t>code</a:t>
            </a:r>
            <a:r>
              <a:rPr lang="de-DE" sz="1600" dirty="0" smtClean="0">
                <a:solidFill>
                  <a:schemeClr val="accent5"/>
                </a:solidFill>
              </a:rPr>
              <a:t> </a:t>
            </a:r>
            <a:r>
              <a:rPr lang="de-DE" sz="1600" dirty="0" err="1" smtClean="0">
                <a:solidFill>
                  <a:schemeClr val="accent5"/>
                </a:solidFill>
              </a:rPr>
              <a:t>to</a:t>
            </a:r>
            <a:r>
              <a:rPr lang="de-DE" sz="1600" dirty="0" smtClean="0">
                <a:solidFill>
                  <a:schemeClr val="accent5"/>
                </a:solidFill>
              </a:rPr>
              <a:t> </a:t>
            </a:r>
            <a:r>
              <a:rPr lang="de-DE" sz="1600" dirty="0" err="1" smtClean="0">
                <a:solidFill>
                  <a:schemeClr val="accent5"/>
                </a:solidFill>
              </a:rPr>
              <a:t>the</a:t>
            </a:r>
            <a:r>
              <a:rPr lang="de-DE" sz="1600" dirty="0" smtClean="0">
                <a:solidFill>
                  <a:schemeClr val="accent5"/>
                </a:solidFill>
              </a:rPr>
              <a:t> BY </a:t>
            </a:r>
            <a:r>
              <a:rPr lang="de-DE" sz="1600" dirty="0" err="1" smtClean="0">
                <a:solidFill>
                  <a:schemeClr val="accent5"/>
                </a:solidFill>
              </a:rPr>
              <a:t>cloud</a:t>
            </a:r>
            <a:r>
              <a:rPr lang="de-DE" sz="1600" dirty="0" smtClean="0">
                <a:solidFill>
                  <a:schemeClr val="accent5"/>
                </a:solidFill>
              </a:rPr>
              <a:t> </a:t>
            </a:r>
            <a:r>
              <a:rPr lang="de-DE" sz="1600" dirty="0" err="1" smtClean="0">
                <a:solidFill>
                  <a:schemeClr val="accent5"/>
                </a:solidFill>
              </a:rPr>
              <a:t>service</a:t>
            </a:r>
            <a:endParaRPr lang="de-DE" sz="12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a:t>
            </a:r>
            <a:r>
              <a:rPr lang="de-DE" sz="1400" dirty="0" err="1" smtClean="0">
                <a:solidFill>
                  <a:schemeClr val="accent5"/>
                </a:solidFill>
              </a:rPr>
              <a:t>Self</a:t>
            </a:r>
            <a:r>
              <a:rPr lang="de-DE" sz="1400" dirty="0" smtClean="0">
                <a:solidFill>
                  <a:schemeClr val="accent5"/>
                </a:solidFill>
              </a:rPr>
              <a:t>-aware“ </a:t>
            </a:r>
            <a:r>
              <a:rPr lang="de-DE" sz="1400" dirty="0" err="1" smtClean="0">
                <a:solidFill>
                  <a:schemeClr val="accent5"/>
                </a:solidFill>
              </a:rPr>
              <a:t>cloud</a:t>
            </a:r>
            <a:r>
              <a:rPr lang="de-DE" sz="1400" dirty="0" smtClean="0">
                <a:solidFill>
                  <a:schemeClr val="accent5"/>
                </a:solidFill>
              </a:rPr>
              <a:t> </a:t>
            </a:r>
            <a:r>
              <a:rPr lang="de-DE" sz="1400" dirty="0" err="1" smtClean="0">
                <a:solidFill>
                  <a:schemeClr val="accent5"/>
                </a:solidFill>
              </a:rPr>
              <a:t>service</a:t>
            </a:r>
            <a:r>
              <a:rPr lang="de-DE" sz="1400" dirty="0" smtClean="0">
                <a:solidFill>
                  <a:schemeClr val="accent5"/>
                </a:solidFill>
              </a:rPr>
              <a:t>, i.e. </a:t>
            </a:r>
            <a:r>
              <a:rPr lang="de-DE" sz="1400" dirty="0" err="1" smtClean="0">
                <a:solidFill>
                  <a:schemeClr val="accent5"/>
                </a:solidFill>
              </a:rPr>
              <a:t>self-reflective</a:t>
            </a:r>
            <a:r>
              <a:rPr lang="de-DE" sz="1400" dirty="0" smtClean="0">
                <a:solidFill>
                  <a:schemeClr val="accent5"/>
                </a:solidFill>
              </a:rPr>
              <a:t>, </a:t>
            </a:r>
            <a:r>
              <a:rPr lang="de-DE" sz="1400" dirty="0" err="1" smtClean="0">
                <a:solidFill>
                  <a:schemeClr val="accent5"/>
                </a:solidFill>
              </a:rPr>
              <a:t>self-predictive</a:t>
            </a:r>
            <a:r>
              <a:rPr lang="de-DE" sz="1400" dirty="0" smtClean="0">
                <a:solidFill>
                  <a:schemeClr val="accent5"/>
                </a:solidFill>
              </a:rPr>
              <a:t>, </a:t>
            </a:r>
            <a:r>
              <a:rPr lang="de-DE" sz="1400" dirty="0" err="1" smtClean="0">
                <a:solidFill>
                  <a:schemeClr val="accent5"/>
                </a:solidFill>
              </a:rPr>
              <a:t>self</a:t>
            </a:r>
            <a:r>
              <a:rPr lang="de-DE" sz="1400" dirty="0" smtClean="0">
                <a:solidFill>
                  <a:schemeClr val="accent5"/>
                </a:solidFill>
              </a:rPr>
              <a:t>-adaptive</a:t>
            </a:r>
          </a:p>
          <a:p>
            <a:pPr marL="266700" indent="-266700">
              <a:spcBef>
                <a:spcPts val="300"/>
              </a:spcBef>
              <a:spcAft>
                <a:spcPts val="300"/>
              </a:spcAft>
              <a:buClr>
                <a:schemeClr val="tx2"/>
              </a:buClr>
              <a:buFont typeface="Arial" pitchFamily="34" charset="0"/>
              <a:buChar char="►"/>
            </a:pPr>
            <a:r>
              <a:rPr lang="de-DE" sz="1400" dirty="0">
                <a:solidFill>
                  <a:schemeClr val="accent5"/>
                </a:solidFill>
              </a:rPr>
              <a:t>Easy </a:t>
            </a:r>
            <a:r>
              <a:rPr lang="de-DE" sz="1400" dirty="0" err="1">
                <a:solidFill>
                  <a:schemeClr val="accent5"/>
                </a:solidFill>
              </a:rPr>
              <a:t>to</a:t>
            </a:r>
            <a:r>
              <a:rPr lang="de-DE" sz="1400" dirty="0">
                <a:solidFill>
                  <a:schemeClr val="accent5"/>
                </a:solidFill>
              </a:rPr>
              <a:t> </a:t>
            </a:r>
            <a:r>
              <a:rPr lang="de-DE" sz="1400" dirty="0" err="1">
                <a:solidFill>
                  <a:schemeClr val="accent5"/>
                </a:solidFill>
              </a:rPr>
              <a:t>use</a:t>
            </a:r>
            <a:r>
              <a:rPr lang="de-DE" sz="1400" dirty="0">
                <a:solidFill>
                  <a:schemeClr val="accent5"/>
                </a:solidFill>
              </a:rPr>
              <a:t> </a:t>
            </a:r>
            <a:r>
              <a:rPr lang="de-DE" sz="1400" dirty="0" err="1">
                <a:solidFill>
                  <a:schemeClr val="accent5"/>
                </a:solidFill>
              </a:rPr>
              <a:t>parallelization</a:t>
            </a:r>
            <a:r>
              <a:rPr lang="de-DE" sz="1400" dirty="0">
                <a:solidFill>
                  <a:schemeClr val="accent5"/>
                </a:solidFill>
              </a:rPr>
              <a:t> </a:t>
            </a:r>
            <a:r>
              <a:rPr lang="de-DE" sz="1400" dirty="0" err="1" smtClean="0">
                <a:solidFill>
                  <a:schemeClr val="accent5"/>
                </a:solidFill>
              </a:rPr>
              <a:t>framework</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err="1" smtClean="0">
                <a:solidFill>
                  <a:schemeClr val="accent5"/>
                </a:solidFill>
              </a:rPr>
              <a:t>Effective</a:t>
            </a:r>
            <a:r>
              <a:rPr lang="de-DE" sz="1400" dirty="0" smtClean="0">
                <a:solidFill>
                  <a:schemeClr val="accent5"/>
                </a:solidFill>
              </a:rPr>
              <a:t> </a:t>
            </a:r>
            <a:r>
              <a:rPr lang="de-DE" sz="1400" dirty="0" err="1" smtClean="0">
                <a:solidFill>
                  <a:schemeClr val="accent5"/>
                </a:solidFill>
              </a:rPr>
              <a:t>usage</a:t>
            </a:r>
            <a:r>
              <a:rPr lang="de-DE" sz="1400" dirty="0" smtClean="0">
                <a:solidFill>
                  <a:schemeClr val="accent5"/>
                </a:solidFill>
              </a:rPr>
              <a:t> </a:t>
            </a:r>
            <a:r>
              <a:rPr lang="de-DE" sz="1400" dirty="0" err="1" smtClean="0">
                <a:solidFill>
                  <a:schemeClr val="accent5"/>
                </a:solidFill>
              </a:rPr>
              <a:t>of</a:t>
            </a:r>
            <a:r>
              <a:rPr lang="de-DE" sz="1400" dirty="0" smtClean="0">
                <a:solidFill>
                  <a:schemeClr val="accent5"/>
                </a:solidFill>
              </a:rPr>
              <a:t> </a:t>
            </a:r>
            <a:r>
              <a:rPr lang="de-DE" sz="1400" dirty="0" err="1" smtClean="0">
                <a:solidFill>
                  <a:schemeClr val="accent5"/>
                </a:solidFill>
              </a:rPr>
              <a:t>resources</a:t>
            </a:r>
            <a:r>
              <a:rPr lang="de-DE" sz="1400" dirty="0" smtClean="0">
                <a:solidFill>
                  <a:schemeClr val="accent5"/>
                </a:solidFill>
              </a:rPr>
              <a:t> </a:t>
            </a:r>
            <a:r>
              <a:rPr lang="de-DE" sz="1400" dirty="0" err="1" smtClean="0">
                <a:solidFill>
                  <a:schemeClr val="accent5"/>
                </a:solidFill>
              </a:rPr>
              <a:t>and</a:t>
            </a:r>
            <a:r>
              <a:rPr lang="de-DE" sz="1400" dirty="0" smtClean="0">
                <a:solidFill>
                  <a:schemeClr val="accent5"/>
                </a:solidFill>
              </a:rPr>
              <a:t> </a:t>
            </a:r>
            <a:r>
              <a:rPr lang="de-DE" sz="1400" dirty="0" err="1" smtClean="0">
                <a:solidFill>
                  <a:schemeClr val="accent5"/>
                </a:solidFill>
              </a:rPr>
              <a:t>isolation</a:t>
            </a:r>
            <a:r>
              <a:rPr lang="de-DE" sz="1400" dirty="0" smtClean="0">
                <a:solidFill>
                  <a:schemeClr val="accent5"/>
                </a:solidFill>
              </a:rPr>
              <a:t> </a:t>
            </a:r>
            <a:r>
              <a:rPr lang="de-DE" sz="1400" dirty="0" err="1" smtClean="0">
                <a:solidFill>
                  <a:schemeClr val="accent5"/>
                </a:solidFill>
              </a:rPr>
              <a:t>between</a:t>
            </a:r>
            <a:r>
              <a:rPr lang="de-DE" sz="1400" dirty="0" smtClean="0">
                <a:solidFill>
                  <a:schemeClr val="accent5"/>
                </a:solidFill>
              </a:rPr>
              <a:t> </a:t>
            </a:r>
            <a:r>
              <a:rPr lang="de-DE" sz="1400" dirty="0" err="1" smtClean="0">
                <a:solidFill>
                  <a:schemeClr val="accent5"/>
                </a:solidFill>
              </a:rPr>
              <a:t>uploaded</a:t>
            </a:r>
            <a:r>
              <a:rPr lang="de-DE" sz="1400" dirty="0" smtClean="0">
                <a:solidFill>
                  <a:schemeClr val="accent5"/>
                </a:solidFill>
              </a:rPr>
              <a:t> </a:t>
            </a:r>
            <a:r>
              <a:rPr lang="de-DE" sz="1400" dirty="0" err="1" smtClean="0">
                <a:solidFill>
                  <a:schemeClr val="accent5"/>
                </a:solidFill>
              </a:rPr>
              <a:t>projects</a:t>
            </a:r>
            <a:endParaRPr lang="de-DE" sz="1400" dirty="0" smtClean="0">
              <a:solidFill>
                <a:schemeClr val="accent5"/>
              </a:solidFill>
            </a:endParaRPr>
          </a:p>
          <a:p>
            <a:pPr marL="266700" indent="-266700">
              <a:spcBef>
                <a:spcPts val="300"/>
              </a:spcBef>
              <a:spcAft>
                <a:spcPts val="300"/>
              </a:spcAft>
              <a:buClr>
                <a:schemeClr val="tx2"/>
              </a:buClr>
              <a:buFont typeface="Arial" pitchFamily="34" charset="0"/>
              <a:buChar char="►"/>
            </a:pPr>
            <a:r>
              <a:rPr lang="de-DE" sz="1400" dirty="0" smtClean="0">
                <a:solidFill>
                  <a:schemeClr val="accent5"/>
                </a:solidFill>
              </a:rPr>
              <a:t>Easy </a:t>
            </a:r>
            <a:r>
              <a:rPr lang="de-DE" sz="1400" dirty="0" err="1" smtClean="0">
                <a:solidFill>
                  <a:schemeClr val="accent5"/>
                </a:solidFill>
              </a:rPr>
              <a:t>transition</a:t>
            </a:r>
            <a:r>
              <a:rPr lang="de-DE" sz="1400" dirty="0" smtClean="0">
                <a:solidFill>
                  <a:schemeClr val="accent5"/>
                </a:solidFill>
              </a:rPr>
              <a:t> </a:t>
            </a:r>
            <a:r>
              <a:rPr lang="de-DE" sz="1400" dirty="0" err="1" smtClean="0">
                <a:solidFill>
                  <a:schemeClr val="accent5"/>
                </a:solidFill>
              </a:rPr>
              <a:t>from</a:t>
            </a:r>
            <a:r>
              <a:rPr lang="de-DE" sz="1400" dirty="0" smtClean="0">
                <a:solidFill>
                  <a:schemeClr val="accent5"/>
                </a:solidFill>
              </a:rPr>
              <a:t> </a:t>
            </a:r>
            <a:r>
              <a:rPr lang="de-DE" sz="1400" dirty="0" err="1" smtClean="0">
                <a:solidFill>
                  <a:schemeClr val="accent5"/>
                </a:solidFill>
              </a:rPr>
              <a:t>development</a:t>
            </a:r>
            <a:r>
              <a:rPr lang="de-DE" sz="1400" dirty="0" smtClean="0">
                <a:solidFill>
                  <a:schemeClr val="accent5"/>
                </a:solidFill>
              </a:rPr>
              <a:t> </a:t>
            </a:r>
            <a:r>
              <a:rPr lang="de-DE" sz="1400" dirty="0" err="1" smtClean="0">
                <a:solidFill>
                  <a:schemeClr val="accent5"/>
                </a:solidFill>
              </a:rPr>
              <a:t>to</a:t>
            </a:r>
            <a:r>
              <a:rPr lang="de-DE" sz="1400" dirty="0" smtClean="0">
                <a:solidFill>
                  <a:schemeClr val="accent5"/>
                </a:solidFill>
              </a:rPr>
              <a:t> </a:t>
            </a:r>
            <a:r>
              <a:rPr lang="de-DE" sz="1400" dirty="0" err="1" smtClean="0">
                <a:solidFill>
                  <a:schemeClr val="accent5"/>
                </a:solidFill>
              </a:rPr>
              <a:t>production</a:t>
            </a:r>
            <a:endParaRPr lang="de-DE" sz="1400" dirty="0">
              <a:solidFill>
                <a:schemeClr val="accent5"/>
              </a:solidFill>
            </a:endParaRPr>
          </a:p>
          <a:p>
            <a:pPr>
              <a:spcBef>
                <a:spcPts val="300"/>
              </a:spcBef>
              <a:spcAft>
                <a:spcPts val="300"/>
              </a:spcAft>
              <a:buClr>
                <a:schemeClr val="tx2"/>
              </a:buClr>
            </a:pPr>
            <a:endParaRPr lang="en-US" sz="1200" dirty="0" err="1" smtClean="0">
              <a:solidFill>
                <a:schemeClr val="accent5"/>
              </a:solidFill>
            </a:endParaRPr>
          </a:p>
        </p:txBody>
      </p:sp>
      <p:sp>
        <p:nvSpPr>
          <p:cNvPr id="36" name="Textfeld 35"/>
          <p:cNvSpPr txBox="1"/>
          <p:nvPr/>
        </p:nvSpPr>
        <p:spPr bwMode="gray">
          <a:xfrm>
            <a:off x="3419872" y="2132856"/>
            <a:ext cx="720080" cy="261418"/>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400" b="1" dirty="0" smtClean="0">
                <a:solidFill>
                  <a:schemeClr val="accent5"/>
                </a:solidFill>
              </a:rPr>
              <a:t>Server</a:t>
            </a:r>
            <a:endParaRPr lang="en-US" sz="1200" b="1" dirty="0" err="1" smtClean="0">
              <a:solidFill>
                <a:schemeClr val="accent5"/>
              </a:solidFill>
            </a:endParaRPr>
          </a:p>
        </p:txBody>
      </p:sp>
      <p:sp>
        <p:nvSpPr>
          <p:cNvPr id="37" name="Textfeld 36"/>
          <p:cNvSpPr txBox="1"/>
          <p:nvPr/>
        </p:nvSpPr>
        <p:spPr bwMode="gray">
          <a:xfrm>
            <a:off x="6948264" y="2519510"/>
            <a:ext cx="936104" cy="477442"/>
          </a:xfrm>
          <a:prstGeom prst="rect">
            <a:avLst/>
          </a:prstGeom>
          <a:noFill/>
        </p:spPr>
        <p:txBody>
          <a:bodyPr wrap="square" lIns="72000" tIns="72000" rIns="72000" bIns="72000" rtlCol="0">
            <a:noAutofit/>
          </a:bodyPr>
          <a:lstStyle/>
          <a:p>
            <a:pPr>
              <a:spcBef>
                <a:spcPts val="300"/>
              </a:spcBef>
              <a:spcAft>
                <a:spcPts val="300"/>
              </a:spcAft>
              <a:buClr>
                <a:schemeClr val="tx2"/>
              </a:buClr>
            </a:pPr>
            <a:r>
              <a:rPr lang="de-DE" sz="1400" b="1" dirty="0" err="1" smtClean="0">
                <a:solidFill>
                  <a:schemeClr val="accent5"/>
                </a:solidFill>
              </a:rPr>
              <a:t>Workers</a:t>
            </a:r>
            <a:endParaRPr lang="en-US" sz="1400" b="1" dirty="0" err="1" smtClean="0">
              <a:solidFill>
                <a:schemeClr val="accent5"/>
              </a:solidFill>
            </a:endParaRPr>
          </a:p>
        </p:txBody>
      </p:sp>
    </p:spTree>
    <p:extLst>
      <p:ext uri="{BB962C8B-B14F-4D97-AF65-F5344CB8AC3E}">
        <p14:creationId xmlns:p14="http://schemas.microsoft.com/office/powerpoint/2010/main" val="38833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Summary</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smtClean="0">
                <a:solidFill>
                  <a:srgbClr val="404040"/>
                </a:solidFill>
              </a:rPr>
              <a:t>Seite </a:t>
            </a:r>
            <a:fld id="{45310495-B82D-4FED-8FC6-509E3A0E5E16}" type="slidenum">
              <a:rPr lang="de-DE" smtClean="0">
                <a:solidFill>
                  <a:srgbClr val="404040"/>
                </a:solidFill>
              </a:rPr>
              <a:pPr>
                <a:defRPr/>
              </a:pPr>
              <a:t>21</a:t>
            </a:fld>
            <a:r>
              <a:rPr lang="de-DE"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en-US" dirty="0">
              <a:solidFill>
                <a:srgbClr val="404040"/>
              </a:solidFill>
            </a:endParaRPr>
          </a:p>
        </p:txBody>
      </p:sp>
      <p:sp>
        <p:nvSpPr>
          <p:cNvPr id="6" name="Textfeld 5"/>
          <p:cNvSpPr txBox="1"/>
          <p:nvPr/>
        </p:nvSpPr>
        <p:spPr bwMode="gray">
          <a:xfrm>
            <a:off x="323850" y="1412875"/>
            <a:ext cx="8496300" cy="4824413"/>
          </a:xfrm>
          <a:prstGeom prst="rect">
            <a:avLst/>
          </a:prstGeom>
          <a:noFill/>
        </p:spPr>
        <p:txBody>
          <a:bodyPr wrap="square" lIns="72000" tIns="72000" rIns="72000" bIns="72000" rtlCol="0">
            <a:noAutofit/>
          </a:bodyPr>
          <a:lstStyle/>
          <a:p>
            <a:pPr>
              <a:lnSpc>
                <a:spcPct val="150000"/>
              </a:lnSpc>
              <a:spcBef>
                <a:spcPts val="300"/>
              </a:spcBef>
              <a:spcAft>
                <a:spcPts val="300"/>
              </a:spcAft>
              <a:buClr>
                <a:schemeClr val="tx2"/>
              </a:buClr>
            </a:pPr>
            <a:r>
              <a:rPr lang="de-DE" sz="2400" dirty="0" smtClean="0">
                <a:solidFill>
                  <a:schemeClr val="accent5"/>
                </a:solidFill>
              </a:rPr>
              <a:t>Python</a:t>
            </a:r>
          </a:p>
          <a:p>
            <a:pPr marL="171450" indent="-171450">
              <a:lnSpc>
                <a:spcPct val="150000"/>
              </a:lnSpc>
              <a:spcBef>
                <a:spcPts val="300"/>
              </a:spcBef>
              <a:spcAft>
                <a:spcPts val="300"/>
              </a:spcAft>
              <a:buClr>
                <a:schemeClr val="tx2"/>
              </a:buClr>
              <a:buFont typeface="Arial" panose="020B0604020202020204" pitchFamily="34" charset="0"/>
              <a:buChar char="•"/>
            </a:pPr>
            <a:r>
              <a:rPr lang="de-DE" sz="2000" dirty="0" err="1" smtClean="0">
                <a:solidFill>
                  <a:schemeClr val="accent5"/>
                </a:solidFill>
              </a:rPr>
              <a:t>is</a:t>
            </a:r>
            <a:r>
              <a:rPr lang="de-DE" sz="2000" dirty="0" smtClean="0">
                <a:solidFill>
                  <a:schemeClr val="accent5"/>
                </a:solidFill>
              </a:rPr>
              <a:t> well-</a:t>
            </a:r>
            <a:r>
              <a:rPr lang="de-DE" sz="2000" dirty="0" err="1" smtClean="0">
                <a:solidFill>
                  <a:schemeClr val="accent5"/>
                </a:solidFill>
              </a:rPr>
              <a:t>suited</a:t>
            </a:r>
            <a:r>
              <a:rPr lang="de-DE" sz="2000" dirty="0" smtClean="0">
                <a:solidFill>
                  <a:schemeClr val="accent5"/>
                </a:solidFill>
              </a:rPr>
              <a:t> </a:t>
            </a:r>
            <a:r>
              <a:rPr lang="de-DE" sz="2000" dirty="0" err="1" smtClean="0">
                <a:solidFill>
                  <a:schemeClr val="accent5"/>
                </a:solidFill>
              </a:rPr>
              <a:t>for</a:t>
            </a:r>
            <a:r>
              <a:rPr lang="de-DE" sz="2000" dirty="0" smtClean="0">
                <a:solidFill>
                  <a:schemeClr val="accent5"/>
                </a:solidFill>
              </a:rPr>
              <a:t> </a:t>
            </a:r>
            <a:r>
              <a:rPr lang="de-DE" sz="2000" dirty="0" err="1" smtClean="0">
                <a:solidFill>
                  <a:schemeClr val="accent5"/>
                </a:solidFill>
              </a:rPr>
              <a:t>modelling</a:t>
            </a:r>
            <a:r>
              <a:rPr lang="de-DE" sz="2000" dirty="0" smtClean="0">
                <a:solidFill>
                  <a:schemeClr val="accent5"/>
                </a:solidFill>
              </a:rPr>
              <a:t> (rapid </a:t>
            </a:r>
            <a:r>
              <a:rPr lang="de-DE" sz="2000" dirty="0" err="1" smtClean="0">
                <a:solidFill>
                  <a:schemeClr val="accent5"/>
                </a:solidFill>
              </a:rPr>
              <a:t>prototyping</a:t>
            </a:r>
            <a:r>
              <a:rPr lang="de-DE" sz="2000" dirty="0" smtClean="0">
                <a:solidFill>
                  <a:schemeClr val="accent5"/>
                </a:solidFill>
              </a:rPr>
              <a:t> </a:t>
            </a:r>
            <a:r>
              <a:rPr lang="de-DE" sz="2000" dirty="0" err="1" smtClean="0">
                <a:solidFill>
                  <a:schemeClr val="accent5"/>
                </a:solidFill>
              </a:rPr>
              <a:t>and</a:t>
            </a:r>
            <a:r>
              <a:rPr lang="de-DE" sz="2000" dirty="0" smtClean="0">
                <a:solidFill>
                  <a:schemeClr val="accent5"/>
                </a:solidFill>
              </a:rPr>
              <a:t> </a:t>
            </a:r>
            <a:r>
              <a:rPr lang="de-DE" sz="2000" dirty="0" err="1" smtClean="0">
                <a:solidFill>
                  <a:schemeClr val="accent5"/>
                </a:solidFill>
              </a:rPr>
              <a:t>productive</a:t>
            </a:r>
            <a:r>
              <a:rPr lang="de-DE" sz="2000" dirty="0" smtClean="0">
                <a:solidFill>
                  <a:schemeClr val="accent5"/>
                </a:solidFill>
              </a:rPr>
              <a:t> </a:t>
            </a:r>
            <a:r>
              <a:rPr lang="de-DE" sz="2000" dirty="0" err="1" smtClean="0">
                <a:solidFill>
                  <a:schemeClr val="accent5"/>
                </a:solidFill>
              </a:rPr>
              <a:t>code</a:t>
            </a:r>
            <a:r>
              <a:rPr lang="de-DE" sz="2000" dirty="0" smtClean="0">
                <a:solidFill>
                  <a:schemeClr val="accent5"/>
                </a:solidFill>
              </a:rPr>
              <a:t>)</a:t>
            </a:r>
          </a:p>
          <a:p>
            <a:pPr marL="171450" indent="-171450">
              <a:lnSpc>
                <a:spcPct val="150000"/>
              </a:lnSpc>
              <a:spcBef>
                <a:spcPts val="300"/>
              </a:spcBef>
              <a:spcAft>
                <a:spcPts val="300"/>
              </a:spcAft>
              <a:buClr>
                <a:schemeClr val="tx2"/>
              </a:buClr>
              <a:buFont typeface="Arial" panose="020B0604020202020204" pitchFamily="34" charset="0"/>
              <a:buChar char="•"/>
            </a:pPr>
            <a:r>
              <a:rPr lang="de-DE" sz="2000" dirty="0" err="1" smtClean="0">
                <a:solidFill>
                  <a:schemeClr val="accent5"/>
                </a:solidFill>
              </a:rPr>
              <a:t>provides</a:t>
            </a:r>
            <a:r>
              <a:rPr lang="de-DE" sz="2000" dirty="0" smtClean="0">
                <a:solidFill>
                  <a:schemeClr val="accent5"/>
                </a:solidFill>
              </a:rPr>
              <a:t> a </a:t>
            </a:r>
            <a:r>
              <a:rPr lang="de-DE" sz="2000" dirty="0" err="1" smtClean="0">
                <a:solidFill>
                  <a:schemeClr val="accent5"/>
                </a:solidFill>
              </a:rPr>
              <a:t>rich</a:t>
            </a:r>
            <a:r>
              <a:rPr lang="de-DE" sz="2000" dirty="0" smtClean="0">
                <a:solidFill>
                  <a:schemeClr val="accent5"/>
                </a:solidFill>
              </a:rPr>
              <a:t> </a:t>
            </a:r>
            <a:r>
              <a:rPr lang="de-DE" sz="2000" dirty="0" err="1" smtClean="0">
                <a:solidFill>
                  <a:schemeClr val="accent5"/>
                </a:solidFill>
              </a:rPr>
              <a:t>ecosystem</a:t>
            </a:r>
            <a:r>
              <a:rPr lang="de-DE" sz="2000" dirty="0" smtClean="0">
                <a:solidFill>
                  <a:schemeClr val="accent5"/>
                </a:solidFill>
              </a:rPr>
              <a:t> (</a:t>
            </a:r>
            <a:r>
              <a:rPr lang="de-DE" sz="2000" dirty="0" err="1" smtClean="0">
                <a:solidFill>
                  <a:schemeClr val="accent5"/>
                </a:solidFill>
              </a:rPr>
              <a:t>Numpy</a:t>
            </a:r>
            <a:r>
              <a:rPr lang="de-DE" sz="2000" dirty="0" smtClean="0">
                <a:solidFill>
                  <a:schemeClr val="accent5"/>
                </a:solidFill>
              </a:rPr>
              <a:t>, </a:t>
            </a:r>
            <a:r>
              <a:rPr lang="de-DE" sz="2000" dirty="0" err="1" smtClean="0">
                <a:solidFill>
                  <a:schemeClr val="accent5"/>
                </a:solidFill>
              </a:rPr>
              <a:t>Scikit-learn</a:t>
            </a:r>
            <a:r>
              <a:rPr lang="de-DE" sz="2000" dirty="0" smtClean="0">
                <a:solidFill>
                  <a:schemeClr val="accent5"/>
                </a:solidFill>
              </a:rPr>
              <a:t>) </a:t>
            </a:r>
            <a:r>
              <a:rPr lang="de-DE" sz="2000" dirty="0" err="1" smtClean="0">
                <a:solidFill>
                  <a:schemeClr val="accent5"/>
                </a:solidFill>
              </a:rPr>
              <a:t>for</a:t>
            </a:r>
            <a:r>
              <a:rPr lang="de-DE" sz="2000" dirty="0" smtClean="0">
                <a:solidFill>
                  <a:schemeClr val="accent5"/>
                </a:solidFill>
              </a:rPr>
              <a:t> </a:t>
            </a:r>
            <a:r>
              <a:rPr lang="de-DE" sz="2000" dirty="0" err="1" smtClean="0">
                <a:solidFill>
                  <a:schemeClr val="accent5"/>
                </a:solidFill>
              </a:rPr>
              <a:t>data</a:t>
            </a:r>
            <a:r>
              <a:rPr lang="de-DE" sz="2000" dirty="0" smtClean="0">
                <a:solidFill>
                  <a:schemeClr val="accent5"/>
                </a:solidFill>
              </a:rPr>
              <a:t> </a:t>
            </a:r>
            <a:r>
              <a:rPr lang="de-DE" sz="2000" dirty="0" err="1" smtClean="0">
                <a:solidFill>
                  <a:schemeClr val="accent5"/>
                </a:solidFill>
              </a:rPr>
              <a:t>science</a:t>
            </a:r>
            <a:endParaRPr lang="de-DE" sz="2000" dirty="0" smtClean="0">
              <a:solidFill>
                <a:schemeClr val="accent5"/>
              </a:solidFill>
            </a:endParaRPr>
          </a:p>
          <a:p>
            <a:pPr marL="171450" indent="-171450">
              <a:lnSpc>
                <a:spcPct val="150000"/>
              </a:lnSpc>
              <a:spcBef>
                <a:spcPts val="300"/>
              </a:spcBef>
              <a:spcAft>
                <a:spcPts val="300"/>
              </a:spcAft>
              <a:buClr>
                <a:schemeClr val="tx2"/>
              </a:buClr>
              <a:buFont typeface="Arial" panose="020B0604020202020204" pitchFamily="34" charset="0"/>
              <a:buChar char="•"/>
            </a:pPr>
            <a:r>
              <a:rPr lang="de-DE" sz="2000" dirty="0" err="1">
                <a:solidFill>
                  <a:schemeClr val="accent5"/>
                </a:solidFill>
              </a:rPr>
              <a:t>i</a:t>
            </a:r>
            <a:r>
              <a:rPr lang="de-DE" sz="2000" dirty="0" err="1" smtClean="0">
                <a:solidFill>
                  <a:schemeClr val="accent5"/>
                </a:solidFill>
              </a:rPr>
              <a:t>s</a:t>
            </a:r>
            <a:r>
              <a:rPr lang="de-DE" sz="2000" dirty="0" smtClean="0">
                <a:solidFill>
                  <a:schemeClr val="accent5"/>
                </a:solidFill>
              </a:rPr>
              <a:t> a </a:t>
            </a:r>
            <a:r>
              <a:rPr lang="de-DE" sz="2000" dirty="0" err="1" smtClean="0">
                <a:solidFill>
                  <a:schemeClr val="accent5"/>
                </a:solidFill>
              </a:rPr>
              <a:t>good</a:t>
            </a:r>
            <a:r>
              <a:rPr lang="de-DE" sz="2000" dirty="0" smtClean="0">
                <a:solidFill>
                  <a:schemeClr val="accent5"/>
                </a:solidFill>
              </a:rPr>
              <a:t> </a:t>
            </a:r>
            <a:r>
              <a:rPr lang="de-DE" sz="2000" dirty="0" err="1" smtClean="0">
                <a:solidFill>
                  <a:schemeClr val="accent5"/>
                </a:solidFill>
              </a:rPr>
              <a:t>neighbour</a:t>
            </a:r>
            <a:r>
              <a:rPr lang="de-DE" sz="2000" dirty="0" smtClean="0">
                <a:solidFill>
                  <a:schemeClr val="accent5"/>
                </a:solidFill>
              </a:rPr>
              <a:t> (easy </a:t>
            </a:r>
            <a:r>
              <a:rPr lang="de-DE" sz="2000" dirty="0" err="1" smtClean="0">
                <a:solidFill>
                  <a:schemeClr val="accent5"/>
                </a:solidFill>
              </a:rPr>
              <a:t>interfacing</a:t>
            </a:r>
            <a:r>
              <a:rPr lang="de-DE" sz="2000" dirty="0" smtClean="0">
                <a:solidFill>
                  <a:schemeClr val="accent5"/>
                </a:solidFill>
              </a:rPr>
              <a:t> </a:t>
            </a:r>
            <a:r>
              <a:rPr lang="de-DE" sz="2000" dirty="0" err="1" smtClean="0">
                <a:solidFill>
                  <a:schemeClr val="accent5"/>
                </a:solidFill>
              </a:rPr>
              <a:t>with</a:t>
            </a:r>
            <a:r>
              <a:rPr lang="de-DE" sz="2000" dirty="0" smtClean="0">
                <a:solidFill>
                  <a:schemeClr val="accent5"/>
                </a:solidFill>
              </a:rPr>
              <a:t> C </a:t>
            </a:r>
            <a:r>
              <a:rPr lang="de-DE" sz="2000" dirty="0" err="1" smtClean="0">
                <a:solidFill>
                  <a:schemeClr val="accent5"/>
                </a:solidFill>
              </a:rPr>
              <a:t>and</a:t>
            </a:r>
            <a:r>
              <a:rPr lang="de-DE" sz="2000" dirty="0" smtClean="0">
                <a:solidFill>
                  <a:schemeClr val="accent5"/>
                </a:solidFill>
              </a:rPr>
              <a:t> </a:t>
            </a:r>
            <a:r>
              <a:rPr lang="de-DE" sz="2000" dirty="0" err="1" smtClean="0">
                <a:solidFill>
                  <a:schemeClr val="accent5"/>
                </a:solidFill>
              </a:rPr>
              <a:t>Fortran</a:t>
            </a:r>
            <a:r>
              <a:rPr lang="de-DE" sz="2000" dirty="0" smtClean="0">
                <a:solidFill>
                  <a:schemeClr val="accent5"/>
                </a:solidFill>
              </a:rPr>
              <a:t> </a:t>
            </a:r>
            <a:r>
              <a:rPr lang="de-DE" sz="2000" dirty="0" err="1" smtClean="0">
                <a:solidFill>
                  <a:schemeClr val="accent5"/>
                </a:solidFill>
              </a:rPr>
              <a:t>code</a:t>
            </a:r>
            <a:r>
              <a:rPr lang="de-DE" sz="2000" dirty="0" smtClean="0">
                <a:solidFill>
                  <a:schemeClr val="accent5"/>
                </a:solidFill>
              </a:rPr>
              <a:t>)</a:t>
            </a:r>
          </a:p>
          <a:p>
            <a:pPr marL="171450" indent="-171450">
              <a:lnSpc>
                <a:spcPct val="150000"/>
              </a:lnSpc>
              <a:spcBef>
                <a:spcPts val="300"/>
              </a:spcBef>
              <a:spcAft>
                <a:spcPts val="300"/>
              </a:spcAft>
              <a:buClr>
                <a:schemeClr val="tx2"/>
              </a:buClr>
              <a:buFont typeface="Arial" panose="020B0604020202020204" pitchFamily="34" charset="0"/>
              <a:buChar char="•"/>
            </a:pPr>
            <a:r>
              <a:rPr lang="de-DE" sz="2000" dirty="0" err="1">
                <a:solidFill>
                  <a:schemeClr val="accent5"/>
                </a:solidFill>
              </a:rPr>
              <a:t>i</a:t>
            </a:r>
            <a:r>
              <a:rPr lang="de-DE" sz="2000" dirty="0" err="1" smtClean="0">
                <a:solidFill>
                  <a:schemeClr val="accent5"/>
                </a:solidFill>
              </a:rPr>
              <a:t>s</a:t>
            </a:r>
            <a:r>
              <a:rPr lang="de-DE" sz="2000" dirty="0" smtClean="0">
                <a:solidFill>
                  <a:schemeClr val="accent5"/>
                </a:solidFill>
              </a:rPr>
              <a:t> </a:t>
            </a:r>
            <a:r>
              <a:rPr lang="de-DE" sz="2000" dirty="0" err="1" smtClean="0">
                <a:solidFill>
                  <a:schemeClr val="accent5"/>
                </a:solidFill>
              </a:rPr>
              <a:t>used</a:t>
            </a:r>
            <a:r>
              <a:rPr lang="de-DE" sz="2000" dirty="0" smtClean="0">
                <a:solidFill>
                  <a:schemeClr val="accent5"/>
                </a:solidFill>
              </a:rPr>
              <a:t> </a:t>
            </a:r>
            <a:r>
              <a:rPr lang="de-DE" sz="2000" dirty="0" err="1" smtClean="0">
                <a:solidFill>
                  <a:schemeClr val="accent5"/>
                </a:solidFill>
              </a:rPr>
              <a:t>at</a:t>
            </a:r>
            <a:r>
              <a:rPr lang="de-DE" sz="2000" dirty="0" smtClean="0">
                <a:solidFill>
                  <a:schemeClr val="accent5"/>
                </a:solidFill>
              </a:rPr>
              <a:t> Blue </a:t>
            </a:r>
            <a:r>
              <a:rPr lang="de-DE" sz="2000" dirty="0" err="1" smtClean="0">
                <a:solidFill>
                  <a:schemeClr val="accent5"/>
                </a:solidFill>
              </a:rPr>
              <a:t>Yonder</a:t>
            </a:r>
            <a:r>
              <a:rPr lang="de-DE" sz="2000" dirty="0" smtClean="0">
                <a:solidFill>
                  <a:schemeClr val="accent5"/>
                </a:solidFill>
              </a:rPr>
              <a:t> </a:t>
            </a:r>
            <a:r>
              <a:rPr lang="de-DE" sz="2000" dirty="0" err="1" smtClean="0">
                <a:solidFill>
                  <a:schemeClr val="accent5"/>
                </a:solidFill>
              </a:rPr>
              <a:t>to</a:t>
            </a:r>
            <a:r>
              <a:rPr lang="de-DE" sz="2000" dirty="0" smtClean="0">
                <a:solidFill>
                  <a:schemeClr val="accent5"/>
                </a:solidFill>
              </a:rPr>
              <a:t> handle Big Data </a:t>
            </a:r>
            <a:r>
              <a:rPr lang="de-DE" sz="2000" dirty="0" err="1" smtClean="0">
                <a:solidFill>
                  <a:schemeClr val="accent5"/>
                </a:solidFill>
              </a:rPr>
              <a:t>with</a:t>
            </a:r>
            <a:r>
              <a:rPr lang="de-DE" sz="2000" dirty="0" smtClean="0">
                <a:solidFill>
                  <a:schemeClr val="accent5"/>
                </a:solidFill>
              </a:rPr>
              <a:t> </a:t>
            </a:r>
            <a:r>
              <a:rPr lang="de-DE" sz="2000" dirty="0" err="1" smtClean="0">
                <a:solidFill>
                  <a:schemeClr val="accent5"/>
                </a:solidFill>
              </a:rPr>
              <a:t>the</a:t>
            </a:r>
            <a:r>
              <a:rPr lang="de-DE" sz="2000" dirty="0" smtClean="0">
                <a:solidFill>
                  <a:schemeClr val="accent5"/>
                </a:solidFill>
              </a:rPr>
              <a:t> </a:t>
            </a:r>
            <a:r>
              <a:rPr lang="de-DE" sz="2000" dirty="0" err="1" smtClean="0">
                <a:solidFill>
                  <a:schemeClr val="accent5"/>
                </a:solidFill>
              </a:rPr>
              <a:t>help</a:t>
            </a:r>
            <a:r>
              <a:rPr lang="de-DE" sz="2000" dirty="0" smtClean="0">
                <a:solidFill>
                  <a:schemeClr val="accent5"/>
                </a:solidFill>
              </a:rPr>
              <a:t> </a:t>
            </a:r>
            <a:r>
              <a:rPr lang="de-DE" sz="2000" dirty="0" err="1" smtClean="0">
                <a:solidFill>
                  <a:schemeClr val="accent5"/>
                </a:solidFill>
              </a:rPr>
              <a:t>of</a:t>
            </a:r>
            <a:r>
              <a:rPr lang="de-DE" sz="2000" dirty="0" smtClean="0">
                <a:solidFill>
                  <a:schemeClr val="accent5"/>
                </a:solidFill>
              </a:rPr>
              <a:t> an </a:t>
            </a:r>
            <a:r>
              <a:rPr lang="de-DE" sz="2000" dirty="0" err="1" smtClean="0">
                <a:solidFill>
                  <a:schemeClr val="accent5"/>
                </a:solidFill>
              </a:rPr>
              <a:t>application</a:t>
            </a:r>
            <a:r>
              <a:rPr lang="de-DE" sz="2000" dirty="0" smtClean="0">
                <a:solidFill>
                  <a:schemeClr val="accent5"/>
                </a:solidFill>
              </a:rPr>
              <a:t> </a:t>
            </a:r>
            <a:r>
              <a:rPr lang="de-DE" sz="2000" dirty="0" err="1" smtClean="0">
                <a:solidFill>
                  <a:schemeClr val="accent5"/>
                </a:solidFill>
              </a:rPr>
              <a:t>server</a:t>
            </a:r>
            <a:r>
              <a:rPr lang="de-DE" sz="2000" dirty="0" smtClean="0">
                <a:solidFill>
                  <a:schemeClr val="accent5"/>
                </a:solidFill>
              </a:rPr>
              <a:t>  </a:t>
            </a:r>
            <a:r>
              <a:rPr lang="de-DE" sz="2000" dirty="0" err="1" smtClean="0">
                <a:solidFill>
                  <a:schemeClr val="accent5"/>
                </a:solidFill>
              </a:rPr>
              <a:t>framework</a:t>
            </a:r>
            <a:endParaRPr lang="de-DE" sz="2000" dirty="0" smtClean="0">
              <a:solidFill>
                <a:schemeClr val="accent5"/>
              </a:solidFill>
            </a:endParaRPr>
          </a:p>
          <a:p>
            <a:pPr marL="171450" indent="-171450">
              <a:spcBef>
                <a:spcPts val="300"/>
              </a:spcBef>
              <a:spcAft>
                <a:spcPts val="300"/>
              </a:spcAft>
              <a:buClr>
                <a:schemeClr val="tx2"/>
              </a:buClr>
              <a:buFont typeface="Arial" panose="020B0604020202020204" pitchFamily="34" charset="0"/>
              <a:buChar char="•"/>
            </a:pPr>
            <a:endParaRPr lang="de-DE" sz="1200" dirty="0">
              <a:solidFill>
                <a:schemeClr val="accent5"/>
              </a:solidFill>
            </a:endParaRPr>
          </a:p>
          <a:p>
            <a:pPr marL="171450" indent="-171450">
              <a:spcBef>
                <a:spcPts val="300"/>
              </a:spcBef>
              <a:spcAft>
                <a:spcPts val="300"/>
              </a:spcAft>
              <a:buClr>
                <a:schemeClr val="tx2"/>
              </a:buClr>
              <a:buFont typeface="Arial" panose="020B0604020202020204" pitchFamily="34" charset="0"/>
              <a:buChar char="•"/>
            </a:pPr>
            <a:endParaRPr lang="de-DE" sz="1200" dirty="0" smtClean="0">
              <a:solidFill>
                <a:schemeClr val="accent5"/>
              </a:solidFill>
            </a:endParaRPr>
          </a:p>
          <a:p>
            <a:pPr>
              <a:spcBef>
                <a:spcPts val="300"/>
              </a:spcBef>
              <a:spcAft>
                <a:spcPts val="300"/>
              </a:spcAft>
              <a:buClr>
                <a:schemeClr val="tx2"/>
              </a:buClr>
            </a:pPr>
            <a:endParaRPr lang="de-DE" sz="1200" dirty="0" smtClean="0">
              <a:solidFill>
                <a:schemeClr val="accent5"/>
              </a:solidFill>
            </a:endParaRPr>
          </a:p>
          <a:p>
            <a:pPr marL="171450" indent="-171450">
              <a:spcBef>
                <a:spcPts val="300"/>
              </a:spcBef>
              <a:spcAft>
                <a:spcPts val="300"/>
              </a:spcAft>
              <a:buClr>
                <a:schemeClr val="tx2"/>
              </a:buClr>
              <a:buFont typeface="Arial" panose="020B0604020202020204" pitchFamily="34" charset="0"/>
              <a:buChar char="•"/>
            </a:pPr>
            <a:endParaRPr lang="en-US" sz="1200" dirty="0" err="1" smtClean="0">
              <a:solidFill>
                <a:schemeClr val="accent5"/>
              </a:solidFill>
            </a:endParaRPr>
          </a:p>
        </p:txBody>
      </p:sp>
    </p:spTree>
    <p:extLst>
      <p:ext uri="{BB962C8B-B14F-4D97-AF65-F5344CB8AC3E}">
        <p14:creationId xmlns:p14="http://schemas.microsoft.com/office/powerpoint/2010/main" val="59460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Thank</a:t>
            </a:r>
            <a:r>
              <a:rPr lang="de-DE" dirty="0" err="1"/>
              <a:t>s</a:t>
            </a:r>
            <a:endParaRPr lang="de-DE" dirty="0"/>
          </a:p>
        </p:txBody>
      </p:sp>
      <p:sp>
        <p:nvSpPr>
          <p:cNvPr id="3" name="Untertitel 2"/>
          <p:cNvSpPr>
            <a:spLocks noGrp="1"/>
          </p:cNvSpPr>
          <p:nvPr>
            <p:ph type="subTitle" idx="1"/>
          </p:nvPr>
        </p:nvSpPr>
        <p:spPr/>
        <p:txBody>
          <a:bodyPr/>
          <a:lstStyle/>
          <a:p>
            <a:r>
              <a:rPr lang="de-DE" dirty="0" err="1"/>
              <a:t>f</a:t>
            </a:r>
            <a:r>
              <a:rPr lang="de-DE" dirty="0" err="1" smtClean="0"/>
              <a:t>or</a:t>
            </a:r>
            <a:r>
              <a:rPr lang="de-DE" dirty="0" smtClean="0"/>
              <a:t> </a:t>
            </a:r>
            <a:r>
              <a:rPr lang="de-DE" dirty="0" err="1" smtClean="0"/>
              <a:t>your</a:t>
            </a:r>
            <a:r>
              <a:rPr lang="de-DE" dirty="0" smtClean="0"/>
              <a:t> </a:t>
            </a:r>
            <a:r>
              <a:rPr lang="de-DE" dirty="0" err="1" smtClean="0"/>
              <a:t>attention</a:t>
            </a:r>
            <a:r>
              <a:rPr lang="de-DE" dirty="0" smtClean="0"/>
              <a:t>!</a:t>
            </a:r>
            <a:endParaRPr lang="de-DE" dirty="0"/>
          </a:p>
        </p:txBody>
      </p:sp>
    </p:spTree>
    <p:extLst>
      <p:ext uri="{BB962C8B-B14F-4D97-AF65-F5344CB8AC3E}">
        <p14:creationId xmlns:p14="http://schemas.microsoft.com/office/powerpoint/2010/main" val="39692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bwMode="gray">
          <a:xfrm>
            <a:off x="0" y="-27384"/>
            <a:ext cx="9180512" cy="5157192"/>
          </a:xfrm>
          <a:prstGeom prst="rect">
            <a:avLst/>
          </a:prstGeom>
          <a:solidFill>
            <a:srgbClr val="00ADEF"/>
          </a:solidFill>
          <a:ln>
            <a:solidFill>
              <a:srgbClr val="00ADE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l">
              <a:spcBef>
                <a:spcPts val="300"/>
              </a:spcBef>
              <a:spcAft>
                <a:spcPts val="300"/>
              </a:spcAft>
              <a:buClr>
                <a:schemeClr val="bg1"/>
              </a:buClr>
              <a:buFont typeface="Arial" pitchFamily="34" charset="0"/>
              <a:buChar char="►"/>
            </a:pPr>
            <a:endParaRPr lang="en-US" sz="1200" dirty="0" err="1" smtClean="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23</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en-US" dirty="0">
              <a:solidFill>
                <a:srgbClr val="404040"/>
              </a:solidFill>
            </a:endParaRP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44624"/>
            <a:ext cx="6035510" cy="5085184"/>
          </a:xfrm>
          <a:prstGeom prst="rect">
            <a:avLst/>
          </a:prstGeom>
        </p:spPr>
      </p:pic>
      <p:sp>
        <p:nvSpPr>
          <p:cNvPr id="9" name="Textfeld 8"/>
          <p:cNvSpPr txBox="1"/>
          <p:nvPr/>
        </p:nvSpPr>
        <p:spPr bwMode="gray">
          <a:xfrm>
            <a:off x="683568" y="5157192"/>
            <a:ext cx="7704856" cy="1008112"/>
          </a:xfrm>
          <a:prstGeom prst="rect">
            <a:avLst/>
          </a:prstGeom>
          <a:noFill/>
        </p:spPr>
        <p:txBody>
          <a:bodyPr wrap="square" lIns="72000" tIns="72000" rIns="72000" bIns="72000" rtlCol="0">
            <a:noAutofit/>
          </a:bodyPr>
          <a:lstStyle/>
          <a:p>
            <a:pPr algn="ctr">
              <a:spcBef>
                <a:spcPts val="300"/>
              </a:spcBef>
              <a:spcAft>
                <a:spcPts val="300"/>
              </a:spcAft>
              <a:buClr>
                <a:schemeClr val="tx2"/>
              </a:buClr>
            </a:pPr>
            <a:r>
              <a:rPr lang="de-DE" sz="2400" b="1" dirty="0" smtClean="0">
                <a:solidFill>
                  <a:schemeClr val="tx2"/>
                </a:solidFill>
              </a:rPr>
              <a:t>Check out </a:t>
            </a:r>
            <a:r>
              <a:rPr lang="de-DE" sz="2400" b="1" dirty="0" err="1" smtClean="0">
                <a:solidFill>
                  <a:schemeClr val="tx2"/>
                </a:solidFill>
              </a:rPr>
              <a:t>our</a:t>
            </a:r>
            <a:r>
              <a:rPr lang="de-DE" sz="2400" b="1" dirty="0" smtClean="0">
                <a:solidFill>
                  <a:schemeClr val="tx2"/>
                </a:solidFill>
              </a:rPr>
              <a:t> </a:t>
            </a:r>
            <a:r>
              <a:rPr lang="de-DE" sz="2400" b="1" dirty="0" err="1" smtClean="0">
                <a:solidFill>
                  <a:schemeClr val="tx2"/>
                </a:solidFill>
              </a:rPr>
              <a:t>Career</a:t>
            </a:r>
            <a:r>
              <a:rPr lang="de-DE" sz="2400" b="1" dirty="0" smtClean="0">
                <a:solidFill>
                  <a:schemeClr val="tx2"/>
                </a:solidFill>
              </a:rPr>
              <a:t> </a:t>
            </a:r>
            <a:r>
              <a:rPr lang="de-DE" sz="2400" b="1" dirty="0" err="1" smtClean="0">
                <a:solidFill>
                  <a:schemeClr val="tx2"/>
                </a:solidFill>
              </a:rPr>
              <a:t>Opportunities</a:t>
            </a:r>
            <a:r>
              <a:rPr lang="de-DE" sz="2400" b="1" dirty="0" smtClean="0">
                <a:solidFill>
                  <a:schemeClr val="tx2"/>
                </a:solidFill>
              </a:rPr>
              <a:t> on</a:t>
            </a:r>
          </a:p>
          <a:p>
            <a:pPr algn="ctr">
              <a:spcBef>
                <a:spcPts val="300"/>
              </a:spcBef>
              <a:spcAft>
                <a:spcPts val="300"/>
              </a:spcAft>
              <a:buClr>
                <a:schemeClr val="tx2"/>
              </a:buClr>
            </a:pPr>
            <a:r>
              <a:rPr lang="de-DE" sz="2400" b="1" dirty="0" smtClean="0">
                <a:solidFill>
                  <a:schemeClr val="tx2"/>
                </a:solidFill>
              </a:rPr>
              <a:t>http://www.blue-yonder.com/ </a:t>
            </a:r>
          </a:p>
        </p:txBody>
      </p:sp>
    </p:spTree>
    <p:extLst>
      <p:ext uri="{BB962C8B-B14F-4D97-AF65-F5344CB8AC3E}">
        <p14:creationId xmlns:p14="http://schemas.microsoft.com/office/powerpoint/2010/main" val="262293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Tipps und Tricks</a:t>
            </a:r>
            <a:br>
              <a:rPr lang="de-DE" dirty="0" smtClean="0"/>
            </a:br>
            <a:r>
              <a:rPr lang="de-DE" sz="1800" b="0" dirty="0" smtClean="0"/>
              <a:t>Ihre neuen Textebenen</a:t>
            </a:r>
            <a:endParaRPr lang="de-DE" b="0" dirty="0"/>
          </a:p>
        </p:txBody>
      </p:sp>
      <p:sp>
        <p:nvSpPr>
          <p:cNvPr id="5" name="Textplatzhalter 4"/>
          <p:cNvSpPr>
            <a:spLocks noGrp="1"/>
          </p:cNvSpPr>
          <p:nvPr>
            <p:ph type="body" sz="quarter" idx="13"/>
          </p:nvPr>
        </p:nvSpPr>
        <p:spPr/>
        <p:txBody>
          <a:bodyPr/>
          <a:lstStyle/>
          <a:p>
            <a:r>
              <a:rPr lang="de-DE" dirty="0" smtClean="0"/>
              <a:t>Im Master sind verschiedene Textformatierungen bereits angelegt, </a:t>
            </a:r>
            <a:br>
              <a:rPr lang="de-DE" dirty="0" smtClean="0"/>
            </a:br>
            <a:r>
              <a:rPr lang="de-DE" dirty="0" smtClean="0"/>
              <a:t>das erleichtert Ihnen das Arbeiten und sorgt für ein einheitliches Aussehen </a:t>
            </a:r>
            <a:br>
              <a:rPr lang="de-DE" dirty="0" smtClean="0"/>
            </a:br>
            <a:r>
              <a:rPr lang="de-DE" dirty="0" smtClean="0"/>
              <a:t>der Schrift. </a:t>
            </a:r>
            <a:r>
              <a:rPr lang="en-US" dirty="0" err="1" smtClean="0"/>
              <a:t>Fließtext</a:t>
            </a:r>
            <a:r>
              <a:rPr lang="en-US" dirty="0" smtClean="0"/>
              <a:t> (</a:t>
            </a:r>
            <a:r>
              <a:rPr lang="en-US" dirty="0" err="1" smtClean="0"/>
              <a:t>erste</a:t>
            </a:r>
            <a:r>
              <a:rPr lang="en-US" dirty="0" smtClean="0"/>
              <a:t> </a:t>
            </a:r>
            <a:r>
              <a:rPr lang="en-US" dirty="0" err="1" smtClean="0"/>
              <a:t>Textebene</a:t>
            </a:r>
            <a:r>
              <a:rPr lang="en-US" dirty="0" smtClean="0"/>
              <a:t>), Arial 16pt</a:t>
            </a:r>
          </a:p>
          <a:p>
            <a:pPr lvl="1"/>
            <a:r>
              <a:rPr lang="en-US" dirty="0" err="1" smtClean="0"/>
              <a:t>Hervorgehobener</a:t>
            </a:r>
            <a:r>
              <a:rPr lang="en-US" dirty="0" smtClean="0"/>
              <a:t> Text (</a:t>
            </a:r>
            <a:r>
              <a:rPr lang="en-US" dirty="0" err="1" smtClean="0"/>
              <a:t>zweite</a:t>
            </a:r>
            <a:r>
              <a:rPr lang="en-US" dirty="0" smtClean="0"/>
              <a:t> </a:t>
            </a:r>
            <a:r>
              <a:rPr lang="en-US" dirty="0" err="1" smtClean="0"/>
              <a:t>Textebene</a:t>
            </a:r>
            <a:r>
              <a:rPr lang="en-US" dirty="0" smtClean="0"/>
              <a:t>) Arial, 16pt, bold</a:t>
            </a:r>
          </a:p>
          <a:p>
            <a:pPr lvl="2"/>
            <a:r>
              <a:rPr lang="en-US" dirty="0" smtClean="0"/>
              <a:t>Bullet point Text I (</a:t>
            </a:r>
            <a:r>
              <a:rPr lang="en-US" dirty="0" err="1" smtClean="0"/>
              <a:t>dritte</a:t>
            </a:r>
            <a:r>
              <a:rPr lang="en-US" dirty="0" smtClean="0"/>
              <a:t> </a:t>
            </a:r>
            <a:r>
              <a:rPr lang="en-US" dirty="0" err="1" smtClean="0"/>
              <a:t>Textebene</a:t>
            </a:r>
            <a:r>
              <a:rPr lang="en-US" dirty="0" smtClean="0"/>
              <a:t>) Arial, 16pt</a:t>
            </a:r>
          </a:p>
          <a:p>
            <a:pPr lvl="3"/>
            <a:r>
              <a:rPr lang="en-US" dirty="0" smtClean="0"/>
              <a:t>Bullet point Text II (</a:t>
            </a:r>
            <a:r>
              <a:rPr lang="en-US" dirty="0" err="1" smtClean="0"/>
              <a:t>vierte</a:t>
            </a:r>
            <a:r>
              <a:rPr lang="en-US" dirty="0" smtClean="0"/>
              <a:t> </a:t>
            </a:r>
            <a:r>
              <a:rPr lang="en-US" dirty="0" err="1" smtClean="0"/>
              <a:t>Textebene</a:t>
            </a:r>
            <a:r>
              <a:rPr lang="en-US" dirty="0" smtClean="0"/>
              <a:t>) Arial, 16pt</a:t>
            </a:r>
          </a:p>
          <a:p>
            <a:pPr lvl="4"/>
            <a:r>
              <a:rPr lang="en-US" dirty="0" err="1" smtClean="0"/>
              <a:t>Fließtext</a:t>
            </a:r>
            <a:r>
              <a:rPr lang="en-US" dirty="0" smtClean="0"/>
              <a:t> (</a:t>
            </a:r>
            <a:r>
              <a:rPr lang="en-US" dirty="0" err="1" smtClean="0"/>
              <a:t>fünfte</a:t>
            </a:r>
            <a:r>
              <a:rPr lang="en-US" dirty="0" smtClean="0"/>
              <a:t> </a:t>
            </a:r>
            <a:r>
              <a:rPr lang="en-US" dirty="0" err="1" smtClean="0"/>
              <a:t>Textebene</a:t>
            </a:r>
            <a:r>
              <a:rPr lang="en-US" dirty="0" smtClean="0"/>
              <a:t>) Arial, 14pt</a:t>
            </a:r>
          </a:p>
          <a:p>
            <a:pPr lvl="5"/>
            <a:r>
              <a:rPr lang="en-US" dirty="0" err="1" smtClean="0"/>
              <a:t>Hervorgehobener</a:t>
            </a:r>
            <a:r>
              <a:rPr lang="en-US" dirty="0" smtClean="0"/>
              <a:t> Text (</a:t>
            </a:r>
            <a:r>
              <a:rPr lang="en-US" dirty="0" err="1" smtClean="0"/>
              <a:t>sechste</a:t>
            </a:r>
            <a:r>
              <a:rPr lang="en-US" dirty="0" smtClean="0"/>
              <a:t> </a:t>
            </a:r>
            <a:r>
              <a:rPr lang="en-US" dirty="0" err="1" smtClean="0"/>
              <a:t>Textebene</a:t>
            </a:r>
            <a:r>
              <a:rPr lang="en-US" dirty="0" smtClean="0"/>
              <a:t>) Arial, 14pt</a:t>
            </a:r>
          </a:p>
          <a:p>
            <a:pPr lvl="6"/>
            <a:r>
              <a:rPr lang="en-US" dirty="0" smtClean="0"/>
              <a:t>Bullet point Text I (</a:t>
            </a:r>
            <a:r>
              <a:rPr lang="en-US" dirty="0" err="1" smtClean="0"/>
              <a:t>siebte</a:t>
            </a:r>
            <a:r>
              <a:rPr lang="en-US" dirty="0" smtClean="0"/>
              <a:t> </a:t>
            </a:r>
            <a:r>
              <a:rPr lang="en-US" dirty="0" err="1" smtClean="0"/>
              <a:t>Textebene</a:t>
            </a:r>
            <a:r>
              <a:rPr lang="en-US" dirty="0" smtClean="0"/>
              <a:t>) Arial, 14pt</a:t>
            </a:r>
          </a:p>
          <a:p>
            <a:pPr lvl="7"/>
            <a:r>
              <a:rPr lang="en-US" dirty="0" smtClean="0"/>
              <a:t>Bullet point Text II (</a:t>
            </a:r>
            <a:r>
              <a:rPr lang="en-US" dirty="0" err="1" smtClean="0"/>
              <a:t>achte</a:t>
            </a:r>
            <a:r>
              <a:rPr lang="en-US" dirty="0" smtClean="0"/>
              <a:t> </a:t>
            </a:r>
            <a:r>
              <a:rPr lang="en-US" dirty="0" err="1" smtClean="0"/>
              <a:t>Textebene</a:t>
            </a:r>
            <a:r>
              <a:rPr lang="en-US" dirty="0" smtClean="0"/>
              <a:t>) Arial, 14pt</a:t>
            </a:r>
          </a:p>
          <a:p>
            <a:pPr lvl="8"/>
            <a:r>
              <a:rPr lang="en-US" dirty="0" smtClean="0"/>
              <a:t>Highlight Text (</a:t>
            </a:r>
            <a:r>
              <a:rPr lang="en-US" dirty="0" err="1" smtClean="0"/>
              <a:t>neunte</a:t>
            </a:r>
            <a:r>
              <a:rPr lang="en-US" dirty="0" smtClean="0"/>
              <a:t> </a:t>
            </a:r>
            <a:r>
              <a:rPr lang="en-US" dirty="0" err="1" smtClean="0"/>
              <a:t>Textebene</a:t>
            </a:r>
            <a:r>
              <a:rPr lang="en-US" dirty="0" smtClean="0"/>
              <a:t>) Arial, 16pt, </a:t>
            </a:r>
            <a:r>
              <a:rPr lang="en-US" dirty="0" err="1" smtClean="0"/>
              <a:t>fett</a:t>
            </a:r>
            <a:r>
              <a:rPr lang="en-US" dirty="0" smtClean="0"/>
              <a:t/>
            </a:r>
            <a:br>
              <a:rPr lang="en-US" dirty="0" smtClean="0"/>
            </a:br>
            <a:endParaRPr lang="en-US" dirty="0" smtClean="0"/>
          </a:p>
          <a:p>
            <a:r>
              <a:rPr lang="de-DE" dirty="0" smtClean="0"/>
              <a:t>Um die Textebenen zu nutzen, verwenden Sie die „Einzug</a:t>
            </a:r>
            <a:br>
              <a:rPr lang="de-DE" dirty="0" smtClean="0"/>
            </a:br>
            <a:r>
              <a:rPr lang="de-DE" dirty="0" smtClean="0"/>
              <a:t>vergrößern“ oder „Einzug verkleinern“ Schaltflächen in der </a:t>
            </a:r>
            <a:br>
              <a:rPr lang="de-DE" dirty="0" smtClean="0"/>
            </a:br>
            <a:r>
              <a:rPr lang="de-DE" dirty="0" smtClean="0"/>
              <a:t>Symbolleiste oder Ihre Tastatur: </a:t>
            </a:r>
            <a:r>
              <a:rPr lang="de-DE" b="1" dirty="0" err="1" smtClean="0">
                <a:solidFill>
                  <a:schemeClr val="tx2"/>
                </a:solidFill>
              </a:rPr>
              <a:t>ALT+Shift+Links</a:t>
            </a:r>
            <a:r>
              <a:rPr lang="de-DE" b="1" dirty="0" smtClean="0">
                <a:solidFill>
                  <a:schemeClr val="tx2"/>
                </a:solidFill>
              </a:rPr>
              <a:t> oder Rechts</a:t>
            </a:r>
          </a:p>
        </p:txBody>
      </p:sp>
      <p:grpSp>
        <p:nvGrpSpPr>
          <p:cNvPr id="6" name="Gruppieren 5"/>
          <p:cNvGrpSpPr/>
          <p:nvPr/>
        </p:nvGrpSpPr>
        <p:grpSpPr>
          <a:xfrm>
            <a:off x="6286183" y="5373216"/>
            <a:ext cx="746760" cy="364717"/>
            <a:chOff x="724539" y="4765517"/>
            <a:chExt cx="861682" cy="420846"/>
          </a:xfrm>
        </p:grpSpPr>
        <p:pic>
          <p:nvPicPr>
            <p:cNvPr id="7" name="Picture 2" descr="C:\Users\david braganca.EXPLAIN\Desktop\button.png"/>
            <p:cNvPicPr>
              <a:picLocks noChangeAspect="1" noChangeArrowheads="1"/>
            </p:cNvPicPr>
            <p:nvPr/>
          </p:nvPicPr>
          <p:blipFill>
            <a:blip r:embed="rId2" cstate="print"/>
            <a:srcRect l="49064"/>
            <a:stretch>
              <a:fillRect/>
            </a:stretch>
          </p:blipFill>
          <p:spPr bwMode="auto">
            <a:xfrm>
              <a:off x="1147313" y="4765517"/>
              <a:ext cx="438908" cy="420846"/>
            </a:xfrm>
            <a:prstGeom prst="rect">
              <a:avLst/>
            </a:prstGeom>
            <a:noFill/>
          </p:spPr>
        </p:pic>
        <p:pic>
          <p:nvPicPr>
            <p:cNvPr id="8" name="Picture 2" descr="C:\Users\david braganca.EXPLAIN\Desktop\button.png"/>
            <p:cNvPicPr>
              <a:picLocks noChangeAspect="1" noChangeArrowheads="1"/>
            </p:cNvPicPr>
            <p:nvPr/>
          </p:nvPicPr>
          <p:blipFill>
            <a:blip r:embed="rId2" cstate="print"/>
            <a:srcRect r="49935"/>
            <a:stretch>
              <a:fillRect/>
            </a:stretch>
          </p:blipFill>
          <p:spPr bwMode="auto">
            <a:xfrm>
              <a:off x="724539" y="4765517"/>
              <a:ext cx="431401" cy="420846"/>
            </a:xfrm>
            <a:prstGeom prst="rect">
              <a:avLst/>
            </a:prstGeom>
            <a:noFill/>
          </p:spPr>
        </p:pic>
      </p:grpSp>
      <p:sp>
        <p:nvSpPr>
          <p:cNvPr id="9" name="Datumsplatzhalter 8"/>
          <p:cNvSpPr>
            <a:spLocks noGrp="1"/>
          </p:cNvSpPr>
          <p:nvPr>
            <p:ph type="dt" sz="half" idx="10"/>
          </p:nvPr>
        </p:nvSpPr>
        <p:spPr/>
        <p:txBody>
          <a:bodyPr/>
          <a:lstStyle/>
          <a:p>
            <a:pPr>
              <a:defRPr/>
            </a:pPr>
            <a:r>
              <a:rPr lang="en-US" smtClean="0"/>
              <a:t>10/17/2013</a:t>
            </a:r>
            <a:endParaRPr lang="de-DE" dirty="0"/>
          </a:p>
        </p:txBody>
      </p:sp>
      <p:sp>
        <p:nvSpPr>
          <p:cNvPr id="10" name="Foliennummernplatzhalter 9"/>
          <p:cNvSpPr>
            <a:spLocks noGrp="1"/>
          </p:cNvSpPr>
          <p:nvPr>
            <p:ph type="sldNum" sz="quarter" idx="11"/>
          </p:nvPr>
        </p:nvSpPr>
        <p:spPr/>
        <p:txBody>
          <a:bodyPr/>
          <a:lstStyle/>
          <a:p>
            <a:pPr>
              <a:defRPr/>
            </a:pPr>
            <a:r>
              <a:rPr lang="de-DE" smtClean="0"/>
              <a:t>Seite </a:t>
            </a:r>
            <a:fld id="{45310495-B82D-4FED-8FC6-509E3A0E5E16}" type="slidenum">
              <a:rPr lang="de-DE" smtClean="0"/>
              <a:pPr>
                <a:defRPr/>
              </a:pPr>
              <a:t>24</a:t>
            </a:fld>
            <a:r>
              <a:rPr lang="de-DE" smtClean="0"/>
              <a:t> </a:t>
            </a:r>
            <a:endParaRPr lang="de-DE" dirty="0"/>
          </a:p>
        </p:txBody>
      </p:sp>
      <p:sp>
        <p:nvSpPr>
          <p:cNvPr id="11" name="Fußzeilenplatzhalter 10"/>
          <p:cNvSpPr>
            <a:spLocks noGrp="1"/>
          </p:cNvSpPr>
          <p:nvPr>
            <p:ph type="ftr" sz="quarter" idx="12"/>
          </p:nvPr>
        </p:nvSpPr>
        <p:spPr/>
        <p:txBody>
          <a:bodyPr/>
          <a:lstStyle/>
          <a:p>
            <a:pPr>
              <a:defRPr/>
            </a:pPr>
            <a:endParaRPr lang="en-US"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Raster</a:t>
            </a:r>
            <a:br>
              <a:rPr lang="de-DE" dirty="0" smtClean="0"/>
            </a:br>
            <a:r>
              <a:rPr lang="de-DE" sz="1800" b="0" dirty="0" smtClean="0"/>
              <a:t>Ihre neues Raster</a:t>
            </a:r>
            <a:endParaRPr lang="de-DE" dirty="0"/>
          </a:p>
        </p:txBody>
      </p:sp>
      <p:sp>
        <p:nvSpPr>
          <p:cNvPr id="4" name="Textplatzhalter 3"/>
          <p:cNvSpPr>
            <a:spLocks noGrp="1"/>
          </p:cNvSpPr>
          <p:nvPr>
            <p:ph type="body" sz="quarter" idx="13"/>
          </p:nvPr>
        </p:nvSpPr>
        <p:spPr/>
        <p:txBody>
          <a:bodyPr/>
          <a:lstStyle/>
          <a:p>
            <a:r>
              <a:rPr lang="de-DE" dirty="0" smtClean="0"/>
              <a:t>Um die Hilfslinien zu aktivieren, machen Sie einen Rechtsklick neben der Folie und im folgenden Feld:</a:t>
            </a:r>
            <a:endParaRPr lang="en-US" dirty="0" smtClean="0"/>
          </a:p>
          <a:p>
            <a:endParaRPr lang="de-DE" dirty="0"/>
          </a:p>
        </p:txBody>
      </p:sp>
      <p:cxnSp>
        <p:nvCxnSpPr>
          <p:cNvPr id="6" name="Gerade Verbindung 5"/>
          <p:cNvCxnSpPr/>
          <p:nvPr/>
        </p:nvCxnSpPr>
        <p:spPr bwMode="gray">
          <a:xfrm>
            <a:off x="358775"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bwMode="gray">
          <a:xfrm>
            <a:off x="2326120"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p:nvCxnSpPr>
        <p:spPr bwMode="gray">
          <a:xfrm>
            <a:off x="2510847"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bwMode="gray">
          <a:xfrm>
            <a:off x="4487429"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bwMode="gray">
          <a:xfrm>
            <a:off x="4672156"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bwMode="gray">
          <a:xfrm>
            <a:off x="6648738"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bwMode="gray">
          <a:xfrm>
            <a:off x="6833465"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bwMode="gray">
          <a:xfrm>
            <a:off x="8810047" y="0"/>
            <a:ext cx="0" cy="685800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flipH="1">
            <a:off x="0" y="368300"/>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flipH="1">
            <a:off x="0" y="1227282"/>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flipH="1">
            <a:off x="0" y="1402773"/>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flipH="1">
            <a:off x="0" y="3637973"/>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flipH="1">
            <a:off x="0" y="3813464"/>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flipH="1">
            <a:off x="0" y="6048664"/>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flipH="1">
            <a:off x="0" y="6224155"/>
            <a:ext cx="9144000" cy="0"/>
          </a:xfrm>
          <a:prstGeom prst="line">
            <a:avLst/>
          </a:prstGeom>
          <a:ln w="12700">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2" cstate="print"/>
          <a:srcRect/>
          <a:stretch>
            <a:fillRect/>
          </a:stretch>
        </p:blipFill>
        <p:spPr bwMode="auto">
          <a:xfrm>
            <a:off x="358775" y="2132856"/>
            <a:ext cx="2590476" cy="2005012"/>
          </a:xfrm>
          <a:prstGeom prst="rect">
            <a:avLst/>
          </a:prstGeom>
          <a:noFill/>
          <a:ln w="9525">
            <a:noFill/>
            <a:miter lim="800000"/>
            <a:headEnd/>
            <a:tailEnd/>
          </a:ln>
        </p:spPr>
      </p:pic>
      <p:sp>
        <p:nvSpPr>
          <p:cNvPr id="23" name="Rad 22"/>
          <p:cNvSpPr/>
          <p:nvPr/>
        </p:nvSpPr>
        <p:spPr bwMode="auto">
          <a:xfrm>
            <a:off x="457752" y="3564796"/>
            <a:ext cx="248167" cy="248167"/>
          </a:xfrm>
          <a:prstGeom prst="donut">
            <a:avLst>
              <a:gd name="adj" fmla="val 11807"/>
            </a:avLst>
          </a:prstGeom>
          <a:solidFill>
            <a:schemeClr val="accent2"/>
          </a:solidFill>
          <a:ln w="9525" cap="flat" cmpd="sng" algn="ctr">
            <a:noFill/>
            <a:prstDash val="solid"/>
            <a:round/>
            <a:headEnd type="none" w="med" len="med"/>
            <a:tailEnd type="none" w="med" len="med"/>
          </a:ln>
          <a:effectLst/>
        </p:spPr>
        <p:txBody>
          <a:bodyPr vert="horz" wrap="square" lIns="108000" tIns="108000" rIns="108000" bIns="108000" numCol="1" rtlCol="0" anchor="t" anchorCtr="0" compatLnSpc="1">
            <a:prstTxWarp prst="textNoShape">
              <a:avLst/>
            </a:prstTxWarp>
          </a:bodyPr>
          <a:lstStyle/>
          <a:p>
            <a:pPr marL="180000" marR="0" indent="-180000" algn="l" defTabSz="914400" rtl="0" eaLnBrk="0" fontAlgn="base" latinLnBrk="0" hangingPunct="0">
              <a:lnSpc>
                <a:spcPct val="100000"/>
              </a:lnSpc>
              <a:spcBef>
                <a:spcPts val="300"/>
              </a:spcBef>
              <a:spcAft>
                <a:spcPts val="300"/>
              </a:spcAft>
              <a:buClrTx/>
              <a:buSzTx/>
              <a:buFont typeface="Wingdings" pitchFamily="2" charset="2"/>
              <a:buChar char="§"/>
              <a:tabLst/>
            </a:pPr>
            <a:endParaRPr lang="en-US" sz="1200" dirty="0" err="1" smtClean="0">
              <a:solidFill>
                <a:schemeClr val="bg1"/>
              </a:solidFill>
            </a:endParaRPr>
          </a:p>
        </p:txBody>
      </p:sp>
      <p:sp>
        <p:nvSpPr>
          <p:cNvPr id="24" name="Datumsplatzhalter 23"/>
          <p:cNvSpPr>
            <a:spLocks noGrp="1"/>
          </p:cNvSpPr>
          <p:nvPr>
            <p:ph type="dt" sz="half" idx="10"/>
          </p:nvPr>
        </p:nvSpPr>
        <p:spPr/>
        <p:txBody>
          <a:bodyPr/>
          <a:lstStyle/>
          <a:p>
            <a:pPr>
              <a:defRPr/>
            </a:pPr>
            <a:r>
              <a:rPr lang="en-US" smtClean="0"/>
              <a:t>10/17/2013</a:t>
            </a:r>
            <a:endParaRPr lang="de-DE" dirty="0"/>
          </a:p>
        </p:txBody>
      </p:sp>
      <p:sp>
        <p:nvSpPr>
          <p:cNvPr id="25" name="Foliennummernplatzhalter 24"/>
          <p:cNvSpPr>
            <a:spLocks noGrp="1"/>
          </p:cNvSpPr>
          <p:nvPr>
            <p:ph type="sldNum" sz="quarter" idx="11"/>
          </p:nvPr>
        </p:nvSpPr>
        <p:spPr/>
        <p:txBody>
          <a:bodyPr/>
          <a:lstStyle/>
          <a:p>
            <a:pPr>
              <a:defRPr/>
            </a:pPr>
            <a:r>
              <a:rPr lang="de-DE" smtClean="0"/>
              <a:t>Seite </a:t>
            </a:r>
            <a:fld id="{45310495-B82D-4FED-8FC6-509E3A0E5E16}" type="slidenum">
              <a:rPr lang="de-DE" smtClean="0"/>
              <a:pPr>
                <a:defRPr/>
              </a:pPr>
              <a:t>25</a:t>
            </a:fld>
            <a:r>
              <a:rPr lang="de-DE" smtClean="0"/>
              <a:t> </a:t>
            </a:r>
            <a:endParaRPr lang="de-DE" dirty="0"/>
          </a:p>
        </p:txBody>
      </p:sp>
      <p:sp>
        <p:nvSpPr>
          <p:cNvPr id="26" name="Fußzeilenplatzhalter 25"/>
          <p:cNvSpPr>
            <a:spLocks noGrp="1"/>
          </p:cNvSpPr>
          <p:nvPr>
            <p:ph type="ftr" sz="quarter" idx="12"/>
          </p:nvPr>
        </p:nvSpPr>
        <p:spPr/>
        <p:txBody>
          <a:bodyPr/>
          <a:lstStyle/>
          <a:p>
            <a:pPr>
              <a:defRPr/>
            </a:pP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13" descr="istockphoto_4547298-produce-stand-with-apples"/>
          <p:cNvPicPr>
            <a:picLocks noChangeArrowheads="1"/>
          </p:cNvPicPr>
          <p:nvPr/>
        </p:nvPicPr>
        <p:blipFill rotWithShape="1">
          <a:blip r:embed="rId3" cstate="print"/>
          <a:srcRect r="2762"/>
          <a:stretch/>
        </p:blipFill>
        <p:spPr bwMode="gray">
          <a:xfrm>
            <a:off x="0" y="-13395"/>
            <a:ext cx="9144000" cy="6250683"/>
          </a:xfrm>
          <a:prstGeom prst="rect">
            <a:avLst/>
          </a:prstGeom>
          <a:noFill/>
          <a:ln>
            <a:noFill/>
          </a:ln>
        </p:spPr>
      </p:pic>
      <p:sp>
        <p:nvSpPr>
          <p:cNvPr id="2" name="Titel 1"/>
          <p:cNvSpPr>
            <a:spLocks noGrp="1"/>
          </p:cNvSpPr>
          <p:nvPr>
            <p:ph type="title"/>
          </p:nvPr>
        </p:nvSpPr>
        <p:spPr bwMode="gray"/>
        <p:txBody>
          <a:bodyPr/>
          <a:lstStyle/>
          <a:p>
            <a:r>
              <a:rPr lang="en-US" dirty="0" smtClean="0"/>
              <a:t>What does the future hold?</a:t>
            </a:r>
            <a:endParaRPr lang="en-US" dirty="0"/>
          </a:p>
        </p:txBody>
      </p:sp>
      <p:sp>
        <p:nvSpPr>
          <p:cNvPr id="4" name="Datumsplatzhalter 3"/>
          <p:cNvSpPr>
            <a:spLocks noGrp="1"/>
          </p:cNvSpPr>
          <p:nvPr>
            <p:ph type="dt" sz="half" idx="10"/>
          </p:nvPr>
        </p:nvSpPr>
        <p:spPr bwMode="gray"/>
        <p:txBody>
          <a:bodyPr/>
          <a:lstStyle/>
          <a:p>
            <a:pPr>
              <a:defRPr/>
            </a:pPr>
            <a:r>
              <a:rPr lang="en-US" smtClean="0">
                <a:solidFill>
                  <a:srgbClr val="404040"/>
                </a:solidFill>
              </a:rPr>
              <a:t>10/17/2013</a:t>
            </a:r>
            <a:endParaRPr dirty="0">
              <a:solidFill>
                <a:srgbClr val="404040"/>
              </a:solidFill>
            </a:endParaRPr>
          </a:p>
        </p:txBody>
      </p:sp>
      <p:sp>
        <p:nvSpPr>
          <p:cNvPr id="5" name="Foliennummernplatzhalter 4"/>
          <p:cNvSpPr>
            <a:spLocks noGrp="1"/>
          </p:cNvSpPr>
          <p:nvPr>
            <p:ph type="sldNum" sz="quarter" idx="11"/>
          </p:nvPr>
        </p:nvSpPr>
        <p:spPr bwMode="gray"/>
        <p:txBody>
          <a:bodyPr/>
          <a:lstStyle/>
          <a:p>
            <a:pPr>
              <a:defRPr/>
            </a:pPr>
            <a:r>
              <a:rPr dirty="0">
                <a:solidFill>
                  <a:srgbClr val="404040"/>
                </a:solidFill>
              </a:rPr>
              <a:t>Page </a:t>
            </a:r>
            <a:fld id="{45310495-B82D-4FED-8FC6-509E3A0E5E16}" type="slidenum">
              <a:rPr lang="de-DE">
                <a:solidFill>
                  <a:srgbClr val="404040"/>
                </a:solidFill>
              </a:rPr>
              <a:pPr>
                <a:defRPr/>
              </a:pPr>
              <a:t>3</a:t>
            </a:fld>
            <a:r>
              <a:rPr dirty="0">
                <a:solidFill>
                  <a:srgbClr val="404040"/>
                </a:solidFill>
              </a:rPr>
              <a:t> </a:t>
            </a:r>
          </a:p>
        </p:txBody>
      </p:sp>
      <p:sp>
        <p:nvSpPr>
          <p:cNvPr id="6" name="Fußzeilenplatzhalter 5"/>
          <p:cNvSpPr>
            <a:spLocks noGrp="1"/>
          </p:cNvSpPr>
          <p:nvPr>
            <p:ph type="ftr" sz="quarter" idx="12"/>
          </p:nvPr>
        </p:nvSpPr>
        <p:spPr bwMode="gray"/>
        <p:txBody>
          <a:bodyPr/>
          <a:lstStyle/>
          <a:p>
            <a:pPr>
              <a:defRPr/>
            </a:pPr>
            <a:endParaRPr dirty="0">
              <a:solidFill>
                <a:srgbClr val="404040"/>
              </a:solidFill>
            </a:endParaRPr>
          </a:p>
        </p:txBody>
      </p:sp>
      <p:grpSp>
        <p:nvGrpSpPr>
          <p:cNvPr id="168" name="Gruppieren 167"/>
          <p:cNvGrpSpPr/>
          <p:nvPr/>
        </p:nvGrpSpPr>
        <p:grpSpPr bwMode="gray">
          <a:xfrm flipH="1">
            <a:off x="6659563" y="1412875"/>
            <a:ext cx="2304925" cy="1413225"/>
            <a:chOff x="-5561515" y="-1151467"/>
            <a:chExt cx="8806125" cy="5399329"/>
          </a:xfrm>
          <a:solidFill>
            <a:schemeClr val="bg1"/>
          </a:solidFill>
        </p:grpSpPr>
        <p:sp>
          <p:nvSpPr>
            <p:cNvPr id="169" name="Rectangle 15"/>
            <p:cNvSpPr>
              <a:spLocks noChangeArrowheads="1"/>
            </p:cNvSpPr>
            <p:nvPr/>
          </p:nvSpPr>
          <p:spPr bwMode="gray">
            <a:xfrm rot="10800000" flipV="1">
              <a:off x="-5561515" y="-1151467"/>
              <a:ext cx="8806125" cy="3735187"/>
            </a:xfrm>
            <a:prstGeom prst="rect">
              <a:avLst/>
            </a:prstGeom>
            <a:grpFill/>
            <a:ln w="9525">
              <a:noFill/>
              <a:miter lim="800000"/>
              <a:headEnd/>
              <a:tailEnd/>
            </a:ln>
          </p:spPr>
          <p:txBody>
            <a:bodyPr lIns="72000" tIns="72000" rIns="72000" bIns="72000" anchor="ctr">
              <a:no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buFontTx/>
                <a:buNone/>
              </a:pPr>
              <a:r>
                <a:rPr lang="en-US" sz="2400" b="1" baseline="0" dirty="0" smtClean="0">
                  <a:solidFill>
                    <a:srgbClr val="009EE3"/>
                  </a:solidFill>
                </a:rPr>
                <a:t>What would happen if...</a:t>
              </a:r>
              <a:endParaRPr lang="en-US" sz="2400" b="1" baseline="0" dirty="0">
                <a:solidFill>
                  <a:srgbClr val="009EE3"/>
                </a:solidFill>
              </a:endParaRPr>
            </a:p>
          </p:txBody>
        </p:sp>
        <p:sp>
          <p:nvSpPr>
            <p:cNvPr id="170" name="AutoShape 17"/>
            <p:cNvSpPr>
              <a:spLocks noChangeArrowheads="1"/>
            </p:cNvSpPr>
            <p:nvPr/>
          </p:nvSpPr>
          <p:spPr bwMode="gray">
            <a:xfrm flipV="1">
              <a:off x="-5010062" y="1567745"/>
              <a:ext cx="1686189" cy="2680117"/>
            </a:xfrm>
            <a:prstGeom prst="rtTriangle">
              <a:avLst/>
            </a:prstGeom>
            <a:grpFill/>
            <a:ln w="9525">
              <a:noFill/>
              <a:miter lim="800000"/>
              <a:headEnd/>
              <a:tailEnd/>
            </a:ln>
          </p:spPr>
          <p:txBody>
            <a:bodyPr wrap="none" lIns="0" anchor="ctr">
              <a:sp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pPr>
              <a:endParaRPr lang="de-DE" dirty="0">
                <a:solidFill>
                  <a:srgbClr val="009EE3"/>
                </a:solidFill>
              </a:endParaRPr>
            </a:p>
          </p:txBody>
        </p:sp>
      </p:grpSp>
      <p:sp>
        <p:nvSpPr>
          <p:cNvPr id="3" name="Rechteck 2"/>
          <p:cNvSpPr/>
          <p:nvPr/>
        </p:nvSpPr>
        <p:spPr bwMode="gray">
          <a:xfrm>
            <a:off x="358776" y="5845761"/>
            <a:ext cx="8461373" cy="391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400" b="1" dirty="0">
                <a:solidFill>
                  <a:prstClr val="white"/>
                </a:solidFill>
              </a:rPr>
              <a:t>... a large supermarket chain knew precisely how much fresh fruit it </a:t>
            </a:r>
            <a:r>
              <a:rPr lang="en-US" sz="1400" b="1" dirty="0" smtClean="0">
                <a:solidFill>
                  <a:prstClr val="white"/>
                </a:solidFill>
              </a:rPr>
              <a:t>will sell</a:t>
            </a:r>
            <a:r>
              <a:rPr lang="en-US" sz="1400" b="1" dirty="0">
                <a:solidFill>
                  <a:prstClr val="white"/>
                </a:solidFill>
              </a:rPr>
              <a:t>?</a:t>
            </a:r>
            <a:endParaRPr lang="en-US" sz="1400" b="1" dirty="0">
              <a:solidFill>
                <a:prstClr val="black"/>
              </a:solidFill>
            </a:endParaRPr>
          </a:p>
        </p:txBody>
      </p:sp>
      <p:sp>
        <p:nvSpPr>
          <p:cNvPr id="27" name="Freeform 52"/>
          <p:cNvSpPr>
            <a:spLocks/>
          </p:cNvSpPr>
          <p:nvPr/>
        </p:nvSpPr>
        <p:spPr bwMode="gray">
          <a:xfrm>
            <a:off x="7394483" y="3041347"/>
            <a:ext cx="1968643" cy="3195942"/>
          </a:xfrm>
          <a:custGeom>
            <a:avLst/>
            <a:gdLst/>
            <a:ahLst/>
            <a:cxnLst/>
            <a:rect l="l" t="t" r="r" b="b"/>
            <a:pathLst>
              <a:path w="1968643" h="3195942">
                <a:moveTo>
                  <a:pt x="1302021" y="335"/>
                </a:moveTo>
                <a:cubicBezTo>
                  <a:pt x="1353748" y="2691"/>
                  <a:pt x="1402848" y="17367"/>
                  <a:pt x="1436185" y="40922"/>
                </a:cubicBezTo>
                <a:cubicBezTo>
                  <a:pt x="1502859" y="88756"/>
                  <a:pt x="1531848" y="169204"/>
                  <a:pt x="1522426" y="235882"/>
                </a:cubicBezTo>
                <a:cubicBezTo>
                  <a:pt x="1514454" y="302560"/>
                  <a:pt x="1510106" y="341697"/>
                  <a:pt x="1510106" y="369238"/>
                </a:cubicBezTo>
                <a:cubicBezTo>
                  <a:pt x="1510106" y="396054"/>
                  <a:pt x="1491264" y="419247"/>
                  <a:pt x="1491264" y="423595"/>
                </a:cubicBezTo>
                <a:cubicBezTo>
                  <a:pt x="1491264" y="426494"/>
                  <a:pt x="1493438" y="439540"/>
                  <a:pt x="1494162" y="446063"/>
                </a:cubicBezTo>
                <a:cubicBezTo>
                  <a:pt x="1496320" y="444624"/>
                  <a:pt x="1497051" y="443899"/>
                  <a:pt x="1497061" y="443888"/>
                </a:cubicBezTo>
                <a:cubicBezTo>
                  <a:pt x="1497061" y="443888"/>
                  <a:pt x="1509382" y="452586"/>
                  <a:pt x="1519528" y="464906"/>
                </a:cubicBezTo>
                <a:cubicBezTo>
                  <a:pt x="1525325" y="467081"/>
                  <a:pt x="1538370" y="474328"/>
                  <a:pt x="1558662" y="499695"/>
                </a:cubicBezTo>
                <a:cubicBezTo>
                  <a:pt x="1587627" y="536627"/>
                  <a:pt x="1603568" y="543170"/>
                  <a:pt x="1603595" y="543181"/>
                </a:cubicBezTo>
                <a:cubicBezTo>
                  <a:pt x="1603595" y="543181"/>
                  <a:pt x="1634033" y="550428"/>
                  <a:pt x="1709404" y="583767"/>
                </a:cubicBezTo>
                <a:cubicBezTo>
                  <a:pt x="1784050" y="617106"/>
                  <a:pt x="1857972" y="644647"/>
                  <a:pt x="1907978" y="725095"/>
                </a:cubicBezTo>
                <a:cubicBezTo>
                  <a:pt x="1958708" y="806268"/>
                  <a:pt x="1977551" y="1044715"/>
                  <a:pt x="1961607" y="1180970"/>
                </a:cubicBezTo>
                <a:cubicBezTo>
                  <a:pt x="1945663" y="1318674"/>
                  <a:pt x="1947112" y="1369407"/>
                  <a:pt x="1964506" y="1462901"/>
                </a:cubicBezTo>
                <a:cubicBezTo>
                  <a:pt x="1981899" y="1556395"/>
                  <a:pt x="1940590" y="1650614"/>
                  <a:pt x="1912326" y="1810786"/>
                </a:cubicBezTo>
                <a:cubicBezTo>
                  <a:pt x="1884792" y="1970923"/>
                  <a:pt x="1863779" y="2213646"/>
                  <a:pt x="1863770" y="2213753"/>
                </a:cubicBezTo>
                <a:cubicBezTo>
                  <a:pt x="1863770" y="2213753"/>
                  <a:pt x="1863770" y="2242018"/>
                  <a:pt x="1863770" y="2250716"/>
                </a:cubicBezTo>
                <a:cubicBezTo>
                  <a:pt x="1863770" y="2259410"/>
                  <a:pt x="1795693" y="2276795"/>
                  <a:pt x="1795646" y="2276807"/>
                </a:cubicBezTo>
                <a:cubicBezTo>
                  <a:pt x="1795646" y="2276807"/>
                  <a:pt x="1808691" y="2392044"/>
                  <a:pt x="1801444" y="2502932"/>
                </a:cubicBezTo>
                <a:cubicBezTo>
                  <a:pt x="1794196" y="2614545"/>
                  <a:pt x="1792747" y="2705140"/>
                  <a:pt x="1792747" y="2752974"/>
                </a:cubicBezTo>
                <a:cubicBezTo>
                  <a:pt x="1792747" y="2800809"/>
                  <a:pt x="1839854" y="3027658"/>
                  <a:pt x="1871017" y="3180583"/>
                </a:cubicBezTo>
                <a:cubicBezTo>
                  <a:pt x="1871996" y="3185622"/>
                  <a:pt x="1872928" y="3190692"/>
                  <a:pt x="1872958" y="3195942"/>
                </a:cubicBezTo>
                <a:lnTo>
                  <a:pt x="1466260" y="3195942"/>
                </a:lnTo>
                <a:cubicBezTo>
                  <a:pt x="1464663" y="3190723"/>
                  <a:pt x="1463728" y="3187842"/>
                  <a:pt x="1463724" y="3187830"/>
                </a:cubicBezTo>
                <a:cubicBezTo>
                  <a:pt x="1463724" y="3187830"/>
                  <a:pt x="1463270" y="3190511"/>
                  <a:pt x="1462612" y="3195942"/>
                </a:cubicBezTo>
                <a:lnTo>
                  <a:pt x="1119942" y="3195942"/>
                </a:lnTo>
                <a:cubicBezTo>
                  <a:pt x="1112567" y="3141275"/>
                  <a:pt x="1104505" y="3070448"/>
                  <a:pt x="1094117" y="2974026"/>
                </a:cubicBezTo>
                <a:cubicBezTo>
                  <a:pt x="1070930" y="2758811"/>
                  <a:pt x="1053538" y="2450134"/>
                  <a:pt x="1053532" y="2450025"/>
                </a:cubicBezTo>
                <a:cubicBezTo>
                  <a:pt x="1053532" y="2450025"/>
                  <a:pt x="1041212" y="2455823"/>
                  <a:pt x="1028167" y="2442777"/>
                </a:cubicBezTo>
                <a:cubicBezTo>
                  <a:pt x="1014398" y="2429731"/>
                  <a:pt x="1003527" y="2209404"/>
                  <a:pt x="991931" y="2111562"/>
                </a:cubicBezTo>
                <a:cubicBezTo>
                  <a:pt x="980336" y="2012994"/>
                  <a:pt x="970190" y="1878189"/>
                  <a:pt x="968740" y="1854997"/>
                </a:cubicBezTo>
                <a:cubicBezTo>
                  <a:pt x="952796" y="1707870"/>
                  <a:pt x="983959" y="1417241"/>
                  <a:pt x="983959" y="1411443"/>
                </a:cubicBezTo>
                <a:cubicBezTo>
                  <a:pt x="983959" y="1300555"/>
                  <a:pt x="987583" y="1263592"/>
                  <a:pt x="992656" y="1235327"/>
                </a:cubicBezTo>
                <a:cubicBezTo>
                  <a:pt x="917285" y="1270840"/>
                  <a:pt x="794083" y="1287509"/>
                  <a:pt x="721611" y="1279537"/>
                </a:cubicBezTo>
                <a:cubicBezTo>
                  <a:pt x="667982" y="1274464"/>
                  <a:pt x="520863" y="1213584"/>
                  <a:pt x="433172" y="1158502"/>
                </a:cubicBezTo>
                <a:cubicBezTo>
                  <a:pt x="380992" y="1125163"/>
                  <a:pt x="327363" y="1104870"/>
                  <a:pt x="293301" y="1079503"/>
                </a:cubicBezTo>
                <a:cubicBezTo>
                  <a:pt x="274459" y="1065008"/>
                  <a:pt x="270835" y="1033118"/>
                  <a:pt x="273009" y="1005578"/>
                </a:cubicBezTo>
                <a:cubicBezTo>
                  <a:pt x="250543" y="992532"/>
                  <a:pt x="220829" y="995431"/>
                  <a:pt x="183144" y="980211"/>
                </a:cubicBezTo>
                <a:cubicBezTo>
                  <a:pt x="139661" y="961367"/>
                  <a:pt x="115745" y="951221"/>
                  <a:pt x="101975" y="940349"/>
                </a:cubicBezTo>
                <a:cubicBezTo>
                  <a:pt x="89664" y="930934"/>
                  <a:pt x="88931" y="914281"/>
                  <a:pt x="88930" y="914258"/>
                </a:cubicBezTo>
                <a:cubicBezTo>
                  <a:pt x="88930" y="914258"/>
                  <a:pt x="36026" y="894689"/>
                  <a:pt x="29503" y="877295"/>
                </a:cubicBezTo>
                <a:cubicBezTo>
                  <a:pt x="23712" y="861368"/>
                  <a:pt x="33830" y="856288"/>
                  <a:pt x="33852" y="856277"/>
                </a:cubicBezTo>
                <a:cubicBezTo>
                  <a:pt x="33852" y="856277"/>
                  <a:pt x="7762" y="839607"/>
                  <a:pt x="9211" y="827287"/>
                </a:cubicBezTo>
                <a:cubicBezTo>
                  <a:pt x="9935" y="813534"/>
                  <a:pt x="23669" y="813516"/>
                  <a:pt x="23705" y="813516"/>
                </a:cubicBezTo>
                <a:cubicBezTo>
                  <a:pt x="23705" y="813516"/>
                  <a:pt x="5587" y="810617"/>
                  <a:pt x="514" y="800470"/>
                </a:cubicBezTo>
                <a:cubicBezTo>
                  <a:pt x="-1660" y="793948"/>
                  <a:pt x="2689" y="778728"/>
                  <a:pt x="20807" y="778728"/>
                </a:cubicBezTo>
                <a:cubicBezTo>
                  <a:pt x="38200" y="778728"/>
                  <a:pt x="101251" y="799021"/>
                  <a:pt x="144734" y="806268"/>
                </a:cubicBezTo>
                <a:cubicBezTo>
                  <a:pt x="187492" y="813516"/>
                  <a:pt x="241121" y="821488"/>
                  <a:pt x="255616" y="812067"/>
                </a:cubicBezTo>
                <a:cubicBezTo>
                  <a:pt x="269386" y="803369"/>
                  <a:pt x="244020" y="778003"/>
                  <a:pt x="224453" y="758434"/>
                </a:cubicBezTo>
                <a:cubicBezTo>
                  <a:pt x="204885" y="738866"/>
                  <a:pt x="191116" y="704077"/>
                  <a:pt x="209959" y="693206"/>
                </a:cubicBezTo>
                <a:cubicBezTo>
                  <a:pt x="228801" y="682335"/>
                  <a:pt x="231700" y="696105"/>
                  <a:pt x="255616" y="717848"/>
                </a:cubicBezTo>
                <a:cubicBezTo>
                  <a:pt x="278807" y="740315"/>
                  <a:pt x="288953" y="765682"/>
                  <a:pt x="316492" y="793223"/>
                </a:cubicBezTo>
                <a:cubicBezTo>
                  <a:pt x="338234" y="814966"/>
                  <a:pt x="364324" y="835259"/>
                  <a:pt x="379543" y="856277"/>
                </a:cubicBezTo>
                <a:cubicBezTo>
                  <a:pt x="388964" y="852653"/>
                  <a:pt x="398386" y="851204"/>
                  <a:pt x="406358" y="853378"/>
                </a:cubicBezTo>
                <a:cubicBezTo>
                  <a:pt x="432448" y="858451"/>
                  <a:pt x="472307" y="883093"/>
                  <a:pt x="521588" y="907735"/>
                </a:cubicBezTo>
                <a:cubicBezTo>
                  <a:pt x="584639" y="938900"/>
                  <a:pt x="641167" y="953395"/>
                  <a:pt x="690448" y="957019"/>
                </a:cubicBezTo>
                <a:cubicBezTo>
                  <a:pt x="779589" y="962092"/>
                  <a:pt x="1052083" y="788874"/>
                  <a:pt x="1057156" y="775829"/>
                </a:cubicBezTo>
                <a:cubicBezTo>
                  <a:pt x="1070926" y="733792"/>
                  <a:pt x="1117308" y="700454"/>
                  <a:pt x="1153544" y="687408"/>
                </a:cubicBezTo>
                <a:cubicBezTo>
                  <a:pt x="1174561" y="680160"/>
                  <a:pt x="1210797" y="664215"/>
                  <a:pt x="1237612" y="651895"/>
                </a:cubicBezTo>
                <a:cubicBezTo>
                  <a:pt x="1241235" y="643922"/>
                  <a:pt x="1244134" y="640298"/>
                  <a:pt x="1248482" y="638849"/>
                </a:cubicBezTo>
                <a:lnTo>
                  <a:pt x="1269499" y="632326"/>
                </a:lnTo>
                <a:lnTo>
                  <a:pt x="1258628" y="621455"/>
                </a:lnTo>
                <a:cubicBezTo>
                  <a:pt x="1244134" y="606959"/>
                  <a:pt x="1242684" y="586666"/>
                  <a:pt x="1232538" y="573620"/>
                </a:cubicBezTo>
                <a:cubicBezTo>
                  <a:pt x="1222392" y="560575"/>
                  <a:pt x="1210797" y="576520"/>
                  <a:pt x="1157892" y="579419"/>
                </a:cubicBezTo>
                <a:cubicBezTo>
                  <a:pt x="1104263" y="582318"/>
                  <a:pt x="1095566" y="551878"/>
                  <a:pt x="1094117" y="528685"/>
                </a:cubicBezTo>
                <a:cubicBezTo>
                  <a:pt x="1092667" y="506218"/>
                  <a:pt x="1079622" y="507667"/>
                  <a:pt x="1069476" y="498970"/>
                </a:cubicBezTo>
                <a:cubicBezTo>
                  <a:pt x="1060065" y="490282"/>
                  <a:pt x="1073796" y="475808"/>
                  <a:pt x="1073825" y="475778"/>
                </a:cubicBezTo>
                <a:cubicBezTo>
                  <a:pt x="1073825" y="475778"/>
                  <a:pt x="1074187" y="474691"/>
                  <a:pt x="1072285" y="473422"/>
                </a:cubicBezTo>
                <a:lnTo>
                  <a:pt x="1057156" y="469980"/>
                </a:lnTo>
                <a:cubicBezTo>
                  <a:pt x="1037589" y="468530"/>
                  <a:pt x="1052808" y="446787"/>
                  <a:pt x="1052808" y="436641"/>
                </a:cubicBezTo>
                <a:cubicBezTo>
                  <a:pt x="1052808" y="426494"/>
                  <a:pt x="1043386" y="426494"/>
                  <a:pt x="1023819" y="426494"/>
                </a:cubicBezTo>
                <a:cubicBezTo>
                  <a:pt x="1003527" y="426494"/>
                  <a:pt x="1002077" y="416347"/>
                  <a:pt x="1003527" y="406201"/>
                </a:cubicBezTo>
                <a:cubicBezTo>
                  <a:pt x="1004252" y="396054"/>
                  <a:pt x="1023819" y="345321"/>
                  <a:pt x="1033240" y="322129"/>
                </a:cubicBezTo>
                <a:cubicBezTo>
                  <a:pt x="1043386" y="299661"/>
                  <a:pt x="1031066" y="298212"/>
                  <a:pt x="1023819" y="288065"/>
                </a:cubicBezTo>
                <a:cubicBezTo>
                  <a:pt x="1015847" y="277918"/>
                  <a:pt x="1031066" y="232983"/>
                  <a:pt x="1034690" y="206892"/>
                </a:cubicBezTo>
                <a:cubicBezTo>
                  <a:pt x="1039763" y="181525"/>
                  <a:pt x="1046285" y="156883"/>
                  <a:pt x="1039763" y="151085"/>
                </a:cubicBezTo>
                <a:cubicBezTo>
                  <a:pt x="1032516" y="144562"/>
                  <a:pt x="1033240" y="133691"/>
                  <a:pt x="1041212" y="117746"/>
                </a:cubicBezTo>
                <a:cubicBezTo>
                  <a:pt x="1048460" y="101802"/>
                  <a:pt x="1063679" y="85857"/>
                  <a:pt x="1152094" y="33674"/>
                </a:cubicBezTo>
                <a:cubicBezTo>
                  <a:pt x="1195940" y="7945"/>
                  <a:pt x="1250294" y="-2020"/>
                  <a:pt x="1302021" y="33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Tree>
    <p:extLst>
      <p:ext uri="{BB962C8B-B14F-4D97-AF65-F5344CB8AC3E}">
        <p14:creationId xmlns:p14="http://schemas.microsoft.com/office/powerpoint/2010/main" val="291303892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bwMode="gray"/>
        <p:txBody>
          <a:bodyPr/>
          <a:lstStyle/>
          <a:p>
            <a:pPr>
              <a:defRPr/>
            </a:pPr>
            <a:r>
              <a:rPr lang="en-US" smtClean="0">
                <a:solidFill>
                  <a:srgbClr val="404040"/>
                </a:solidFill>
              </a:rPr>
              <a:t>10/17/2013</a:t>
            </a:r>
            <a:endParaRPr dirty="0">
              <a:solidFill>
                <a:srgbClr val="404040"/>
              </a:solidFill>
            </a:endParaRPr>
          </a:p>
        </p:txBody>
      </p:sp>
      <p:sp>
        <p:nvSpPr>
          <p:cNvPr id="5" name="Foliennummernplatzhalter 4"/>
          <p:cNvSpPr>
            <a:spLocks noGrp="1"/>
          </p:cNvSpPr>
          <p:nvPr>
            <p:ph type="sldNum" sz="quarter" idx="11"/>
          </p:nvPr>
        </p:nvSpPr>
        <p:spPr bwMode="gray"/>
        <p:txBody>
          <a:bodyPr/>
          <a:lstStyle/>
          <a:p>
            <a:pPr>
              <a:defRPr/>
            </a:pPr>
            <a:r>
              <a:rPr dirty="0">
                <a:solidFill>
                  <a:srgbClr val="404040"/>
                </a:solidFill>
              </a:rPr>
              <a:t>Page </a:t>
            </a:r>
            <a:fld id="{45310495-B82D-4FED-8FC6-509E3A0E5E16}" type="slidenum">
              <a:rPr lang="de-DE">
                <a:solidFill>
                  <a:srgbClr val="404040"/>
                </a:solidFill>
              </a:rPr>
              <a:pPr>
                <a:defRPr/>
              </a:pPr>
              <a:t>4</a:t>
            </a:fld>
            <a:r>
              <a:rPr dirty="0">
                <a:solidFill>
                  <a:srgbClr val="404040"/>
                </a:solidFill>
              </a:rPr>
              <a:t> </a:t>
            </a:r>
          </a:p>
        </p:txBody>
      </p:sp>
      <p:sp>
        <p:nvSpPr>
          <p:cNvPr id="6" name="Fußzeilenplatzhalter 5"/>
          <p:cNvSpPr>
            <a:spLocks noGrp="1"/>
          </p:cNvSpPr>
          <p:nvPr>
            <p:ph type="ftr" sz="quarter" idx="12"/>
          </p:nvPr>
        </p:nvSpPr>
        <p:spPr bwMode="gray"/>
        <p:txBody>
          <a:bodyPr/>
          <a:lstStyle/>
          <a:p>
            <a:pPr>
              <a:defRPr/>
            </a:pPr>
            <a:endParaRPr dirty="0">
              <a:solidFill>
                <a:srgbClr val="404040"/>
              </a:solidFill>
            </a:endParaRPr>
          </a:p>
        </p:txBody>
      </p:sp>
      <p:pic>
        <p:nvPicPr>
          <p:cNvPr id="63" name="Picture 4" descr="http://www.rewe-group.com/uploads/tx_nxmediadata/Lager_Langel_2000_x_3000.jpg"/>
          <p:cNvPicPr>
            <a:picLocks noChangeAspect="1" noChangeArrowheads="1"/>
          </p:cNvPicPr>
          <p:nvPr/>
        </p:nvPicPr>
        <p:blipFill rotWithShape="1">
          <a:blip r:embed="rId3" cstate="print"/>
          <a:srcRect l="10740" r="13437" b="31702"/>
          <a:stretch/>
        </p:blipFill>
        <p:spPr bwMode="gray">
          <a:xfrm>
            <a:off x="0" y="0"/>
            <a:ext cx="4617720" cy="6237288"/>
          </a:xfrm>
          <a:prstGeom prst="rect">
            <a:avLst/>
          </a:prstGeom>
          <a:noFill/>
          <a:ln>
            <a:noFill/>
          </a:ln>
        </p:spPr>
      </p:pic>
      <p:pic>
        <p:nvPicPr>
          <p:cNvPr id="64" name="Picture 6" descr="http://www.heicko.de/heicko_Schrauben_Bilderarchiv/lager_heicko_5.jpg"/>
          <p:cNvPicPr>
            <a:picLocks noChangeAspect="1" noChangeArrowheads="1"/>
          </p:cNvPicPr>
          <p:nvPr/>
        </p:nvPicPr>
        <p:blipFill rotWithShape="1">
          <a:blip r:embed="rId4" cstate="print"/>
          <a:srcRect r="3320" b="6353"/>
          <a:stretch/>
        </p:blipFill>
        <p:spPr bwMode="gray">
          <a:xfrm>
            <a:off x="4617720" y="0"/>
            <a:ext cx="4526280" cy="5845761"/>
          </a:xfrm>
          <a:prstGeom prst="rect">
            <a:avLst/>
          </a:prstGeom>
          <a:noFill/>
          <a:ln>
            <a:noFill/>
          </a:ln>
        </p:spPr>
      </p:pic>
      <p:sp>
        <p:nvSpPr>
          <p:cNvPr id="68" name="Rechteck 2"/>
          <p:cNvSpPr/>
          <p:nvPr/>
        </p:nvSpPr>
        <p:spPr bwMode="gray">
          <a:xfrm>
            <a:off x="358776" y="5845761"/>
            <a:ext cx="8461374" cy="391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eaLnBrk="0" fontAlgn="base" hangingPunct="0">
              <a:spcAft>
                <a:spcPct val="0"/>
              </a:spcAft>
              <a:buClr>
                <a:srgbClr val="8DDCFF"/>
              </a:buClr>
              <a:buSzPct val="130000"/>
            </a:pPr>
            <a:r>
              <a:rPr lang="en-US" sz="1400" b="1" dirty="0">
                <a:solidFill>
                  <a:prstClr val="white"/>
                </a:solidFill>
              </a:rPr>
              <a:t>... a producer or retailer had precisely the goods in stock that it actually </a:t>
            </a:r>
            <a:r>
              <a:rPr lang="en-US" sz="1400" b="1" dirty="0" smtClean="0">
                <a:solidFill>
                  <a:prstClr val="white"/>
                </a:solidFill>
              </a:rPr>
              <a:t>will need?</a:t>
            </a:r>
            <a:endParaRPr lang="en-US" sz="1400" b="1" dirty="0">
              <a:solidFill>
                <a:prstClr val="white"/>
              </a:solidFill>
            </a:endParaRPr>
          </a:p>
        </p:txBody>
      </p:sp>
      <p:sp>
        <p:nvSpPr>
          <p:cNvPr id="27" name="Freeform 52"/>
          <p:cNvSpPr>
            <a:spLocks/>
          </p:cNvSpPr>
          <p:nvPr/>
        </p:nvSpPr>
        <p:spPr bwMode="gray">
          <a:xfrm>
            <a:off x="7394483" y="3041346"/>
            <a:ext cx="1968643" cy="3195942"/>
          </a:xfrm>
          <a:custGeom>
            <a:avLst/>
            <a:gdLst/>
            <a:ahLst/>
            <a:cxnLst/>
            <a:rect l="l" t="t" r="r" b="b"/>
            <a:pathLst>
              <a:path w="1968643" h="3195942">
                <a:moveTo>
                  <a:pt x="1302021" y="335"/>
                </a:moveTo>
                <a:cubicBezTo>
                  <a:pt x="1353748" y="2691"/>
                  <a:pt x="1402848" y="17367"/>
                  <a:pt x="1436185" y="40922"/>
                </a:cubicBezTo>
                <a:cubicBezTo>
                  <a:pt x="1502859" y="88756"/>
                  <a:pt x="1531848" y="169204"/>
                  <a:pt x="1522426" y="235882"/>
                </a:cubicBezTo>
                <a:cubicBezTo>
                  <a:pt x="1514454" y="302560"/>
                  <a:pt x="1510106" y="341697"/>
                  <a:pt x="1510106" y="369238"/>
                </a:cubicBezTo>
                <a:cubicBezTo>
                  <a:pt x="1510106" y="396054"/>
                  <a:pt x="1491264" y="419247"/>
                  <a:pt x="1491264" y="423595"/>
                </a:cubicBezTo>
                <a:cubicBezTo>
                  <a:pt x="1491264" y="426494"/>
                  <a:pt x="1493438" y="439540"/>
                  <a:pt x="1494162" y="446063"/>
                </a:cubicBezTo>
                <a:cubicBezTo>
                  <a:pt x="1496320" y="444624"/>
                  <a:pt x="1497051" y="443899"/>
                  <a:pt x="1497061" y="443888"/>
                </a:cubicBezTo>
                <a:cubicBezTo>
                  <a:pt x="1497061" y="443888"/>
                  <a:pt x="1509382" y="452586"/>
                  <a:pt x="1519528" y="464906"/>
                </a:cubicBezTo>
                <a:cubicBezTo>
                  <a:pt x="1525325" y="467081"/>
                  <a:pt x="1538370" y="474328"/>
                  <a:pt x="1558662" y="499695"/>
                </a:cubicBezTo>
                <a:cubicBezTo>
                  <a:pt x="1587627" y="536627"/>
                  <a:pt x="1603568" y="543170"/>
                  <a:pt x="1603595" y="543181"/>
                </a:cubicBezTo>
                <a:cubicBezTo>
                  <a:pt x="1603595" y="543181"/>
                  <a:pt x="1634033" y="550428"/>
                  <a:pt x="1709404" y="583767"/>
                </a:cubicBezTo>
                <a:cubicBezTo>
                  <a:pt x="1784050" y="617106"/>
                  <a:pt x="1857972" y="644647"/>
                  <a:pt x="1907978" y="725095"/>
                </a:cubicBezTo>
                <a:cubicBezTo>
                  <a:pt x="1958708" y="806268"/>
                  <a:pt x="1977551" y="1044715"/>
                  <a:pt x="1961607" y="1180970"/>
                </a:cubicBezTo>
                <a:cubicBezTo>
                  <a:pt x="1945663" y="1318674"/>
                  <a:pt x="1947112" y="1369407"/>
                  <a:pt x="1964506" y="1462901"/>
                </a:cubicBezTo>
                <a:cubicBezTo>
                  <a:pt x="1981899" y="1556395"/>
                  <a:pt x="1940590" y="1650614"/>
                  <a:pt x="1912326" y="1810786"/>
                </a:cubicBezTo>
                <a:cubicBezTo>
                  <a:pt x="1884792" y="1970923"/>
                  <a:pt x="1863779" y="2213646"/>
                  <a:pt x="1863770" y="2213753"/>
                </a:cubicBezTo>
                <a:cubicBezTo>
                  <a:pt x="1863770" y="2213753"/>
                  <a:pt x="1863770" y="2242018"/>
                  <a:pt x="1863770" y="2250716"/>
                </a:cubicBezTo>
                <a:cubicBezTo>
                  <a:pt x="1863770" y="2259410"/>
                  <a:pt x="1795693" y="2276795"/>
                  <a:pt x="1795646" y="2276807"/>
                </a:cubicBezTo>
                <a:cubicBezTo>
                  <a:pt x="1795646" y="2276807"/>
                  <a:pt x="1808691" y="2392044"/>
                  <a:pt x="1801444" y="2502932"/>
                </a:cubicBezTo>
                <a:cubicBezTo>
                  <a:pt x="1794196" y="2614545"/>
                  <a:pt x="1792747" y="2705140"/>
                  <a:pt x="1792747" y="2752974"/>
                </a:cubicBezTo>
                <a:cubicBezTo>
                  <a:pt x="1792747" y="2800809"/>
                  <a:pt x="1839854" y="3027658"/>
                  <a:pt x="1871017" y="3180583"/>
                </a:cubicBezTo>
                <a:cubicBezTo>
                  <a:pt x="1871996" y="3185622"/>
                  <a:pt x="1872928" y="3190692"/>
                  <a:pt x="1872958" y="3195942"/>
                </a:cubicBezTo>
                <a:lnTo>
                  <a:pt x="1466260" y="3195942"/>
                </a:lnTo>
                <a:cubicBezTo>
                  <a:pt x="1464663" y="3190723"/>
                  <a:pt x="1463728" y="3187842"/>
                  <a:pt x="1463724" y="3187830"/>
                </a:cubicBezTo>
                <a:cubicBezTo>
                  <a:pt x="1463724" y="3187830"/>
                  <a:pt x="1463270" y="3190511"/>
                  <a:pt x="1462612" y="3195942"/>
                </a:cubicBezTo>
                <a:lnTo>
                  <a:pt x="1119942" y="3195942"/>
                </a:lnTo>
                <a:cubicBezTo>
                  <a:pt x="1112567" y="3141275"/>
                  <a:pt x="1104505" y="3070448"/>
                  <a:pt x="1094117" y="2974026"/>
                </a:cubicBezTo>
                <a:cubicBezTo>
                  <a:pt x="1070930" y="2758811"/>
                  <a:pt x="1053538" y="2450134"/>
                  <a:pt x="1053532" y="2450025"/>
                </a:cubicBezTo>
                <a:cubicBezTo>
                  <a:pt x="1053532" y="2450025"/>
                  <a:pt x="1041212" y="2455823"/>
                  <a:pt x="1028167" y="2442777"/>
                </a:cubicBezTo>
                <a:cubicBezTo>
                  <a:pt x="1014398" y="2429731"/>
                  <a:pt x="1003527" y="2209404"/>
                  <a:pt x="991931" y="2111562"/>
                </a:cubicBezTo>
                <a:cubicBezTo>
                  <a:pt x="980336" y="2012994"/>
                  <a:pt x="970190" y="1878189"/>
                  <a:pt x="968740" y="1854997"/>
                </a:cubicBezTo>
                <a:cubicBezTo>
                  <a:pt x="952796" y="1707870"/>
                  <a:pt x="983959" y="1417241"/>
                  <a:pt x="983959" y="1411443"/>
                </a:cubicBezTo>
                <a:cubicBezTo>
                  <a:pt x="983959" y="1300555"/>
                  <a:pt x="987583" y="1263592"/>
                  <a:pt x="992656" y="1235327"/>
                </a:cubicBezTo>
                <a:cubicBezTo>
                  <a:pt x="917285" y="1270840"/>
                  <a:pt x="794083" y="1287509"/>
                  <a:pt x="721611" y="1279537"/>
                </a:cubicBezTo>
                <a:cubicBezTo>
                  <a:pt x="667982" y="1274464"/>
                  <a:pt x="520863" y="1213584"/>
                  <a:pt x="433172" y="1158502"/>
                </a:cubicBezTo>
                <a:cubicBezTo>
                  <a:pt x="380992" y="1125163"/>
                  <a:pt x="327363" y="1104870"/>
                  <a:pt x="293301" y="1079503"/>
                </a:cubicBezTo>
                <a:cubicBezTo>
                  <a:pt x="274459" y="1065008"/>
                  <a:pt x="270835" y="1033118"/>
                  <a:pt x="273009" y="1005578"/>
                </a:cubicBezTo>
                <a:cubicBezTo>
                  <a:pt x="250543" y="992532"/>
                  <a:pt x="220829" y="995431"/>
                  <a:pt x="183144" y="980211"/>
                </a:cubicBezTo>
                <a:cubicBezTo>
                  <a:pt x="139661" y="961367"/>
                  <a:pt x="115745" y="951221"/>
                  <a:pt x="101975" y="940349"/>
                </a:cubicBezTo>
                <a:cubicBezTo>
                  <a:pt x="89664" y="930934"/>
                  <a:pt x="88931" y="914281"/>
                  <a:pt x="88930" y="914258"/>
                </a:cubicBezTo>
                <a:cubicBezTo>
                  <a:pt x="88930" y="914258"/>
                  <a:pt x="36026" y="894689"/>
                  <a:pt x="29503" y="877295"/>
                </a:cubicBezTo>
                <a:cubicBezTo>
                  <a:pt x="23712" y="861368"/>
                  <a:pt x="33830" y="856288"/>
                  <a:pt x="33852" y="856277"/>
                </a:cubicBezTo>
                <a:cubicBezTo>
                  <a:pt x="33852" y="856277"/>
                  <a:pt x="7762" y="839607"/>
                  <a:pt x="9211" y="827287"/>
                </a:cubicBezTo>
                <a:cubicBezTo>
                  <a:pt x="9935" y="813534"/>
                  <a:pt x="23669" y="813516"/>
                  <a:pt x="23705" y="813516"/>
                </a:cubicBezTo>
                <a:cubicBezTo>
                  <a:pt x="23705" y="813516"/>
                  <a:pt x="5587" y="810617"/>
                  <a:pt x="514" y="800470"/>
                </a:cubicBezTo>
                <a:cubicBezTo>
                  <a:pt x="-1660" y="793948"/>
                  <a:pt x="2689" y="778728"/>
                  <a:pt x="20807" y="778728"/>
                </a:cubicBezTo>
                <a:cubicBezTo>
                  <a:pt x="38200" y="778728"/>
                  <a:pt x="101251" y="799021"/>
                  <a:pt x="144734" y="806268"/>
                </a:cubicBezTo>
                <a:cubicBezTo>
                  <a:pt x="187492" y="813516"/>
                  <a:pt x="241121" y="821488"/>
                  <a:pt x="255616" y="812067"/>
                </a:cubicBezTo>
                <a:cubicBezTo>
                  <a:pt x="269386" y="803369"/>
                  <a:pt x="244020" y="778003"/>
                  <a:pt x="224453" y="758434"/>
                </a:cubicBezTo>
                <a:cubicBezTo>
                  <a:pt x="204885" y="738866"/>
                  <a:pt x="191116" y="704077"/>
                  <a:pt x="209959" y="693206"/>
                </a:cubicBezTo>
                <a:cubicBezTo>
                  <a:pt x="228801" y="682335"/>
                  <a:pt x="231700" y="696105"/>
                  <a:pt x="255616" y="717848"/>
                </a:cubicBezTo>
                <a:cubicBezTo>
                  <a:pt x="278807" y="740315"/>
                  <a:pt x="288953" y="765682"/>
                  <a:pt x="316492" y="793223"/>
                </a:cubicBezTo>
                <a:cubicBezTo>
                  <a:pt x="338234" y="814966"/>
                  <a:pt x="364324" y="835259"/>
                  <a:pt x="379543" y="856277"/>
                </a:cubicBezTo>
                <a:cubicBezTo>
                  <a:pt x="388964" y="852653"/>
                  <a:pt x="398386" y="851204"/>
                  <a:pt x="406358" y="853378"/>
                </a:cubicBezTo>
                <a:cubicBezTo>
                  <a:pt x="432448" y="858451"/>
                  <a:pt x="472307" y="883093"/>
                  <a:pt x="521588" y="907735"/>
                </a:cubicBezTo>
                <a:cubicBezTo>
                  <a:pt x="584639" y="938900"/>
                  <a:pt x="641167" y="953395"/>
                  <a:pt x="690448" y="957019"/>
                </a:cubicBezTo>
                <a:cubicBezTo>
                  <a:pt x="779589" y="962092"/>
                  <a:pt x="1052083" y="788874"/>
                  <a:pt x="1057156" y="775829"/>
                </a:cubicBezTo>
                <a:cubicBezTo>
                  <a:pt x="1070926" y="733792"/>
                  <a:pt x="1117308" y="700454"/>
                  <a:pt x="1153544" y="687408"/>
                </a:cubicBezTo>
                <a:cubicBezTo>
                  <a:pt x="1174561" y="680160"/>
                  <a:pt x="1210797" y="664215"/>
                  <a:pt x="1237612" y="651895"/>
                </a:cubicBezTo>
                <a:cubicBezTo>
                  <a:pt x="1241235" y="643922"/>
                  <a:pt x="1244134" y="640298"/>
                  <a:pt x="1248482" y="638849"/>
                </a:cubicBezTo>
                <a:lnTo>
                  <a:pt x="1269499" y="632326"/>
                </a:lnTo>
                <a:lnTo>
                  <a:pt x="1258628" y="621455"/>
                </a:lnTo>
                <a:cubicBezTo>
                  <a:pt x="1244134" y="606959"/>
                  <a:pt x="1242684" y="586666"/>
                  <a:pt x="1232538" y="573620"/>
                </a:cubicBezTo>
                <a:cubicBezTo>
                  <a:pt x="1222392" y="560575"/>
                  <a:pt x="1210797" y="576520"/>
                  <a:pt x="1157892" y="579419"/>
                </a:cubicBezTo>
                <a:cubicBezTo>
                  <a:pt x="1104263" y="582318"/>
                  <a:pt x="1095566" y="551878"/>
                  <a:pt x="1094117" y="528685"/>
                </a:cubicBezTo>
                <a:cubicBezTo>
                  <a:pt x="1092667" y="506218"/>
                  <a:pt x="1079622" y="507667"/>
                  <a:pt x="1069476" y="498970"/>
                </a:cubicBezTo>
                <a:cubicBezTo>
                  <a:pt x="1060065" y="490282"/>
                  <a:pt x="1073796" y="475808"/>
                  <a:pt x="1073825" y="475778"/>
                </a:cubicBezTo>
                <a:cubicBezTo>
                  <a:pt x="1073825" y="475778"/>
                  <a:pt x="1074187" y="474691"/>
                  <a:pt x="1072285" y="473422"/>
                </a:cubicBezTo>
                <a:lnTo>
                  <a:pt x="1057156" y="469980"/>
                </a:lnTo>
                <a:cubicBezTo>
                  <a:pt x="1037589" y="468530"/>
                  <a:pt x="1052808" y="446787"/>
                  <a:pt x="1052808" y="436641"/>
                </a:cubicBezTo>
                <a:cubicBezTo>
                  <a:pt x="1052808" y="426494"/>
                  <a:pt x="1043386" y="426494"/>
                  <a:pt x="1023819" y="426494"/>
                </a:cubicBezTo>
                <a:cubicBezTo>
                  <a:pt x="1003527" y="426494"/>
                  <a:pt x="1002077" y="416347"/>
                  <a:pt x="1003527" y="406201"/>
                </a:cubicBezTo>
                <a:cubicBezTo>
                  <a:pt x="1004252" y="396054"/>
                  <a:pt x="1023819" y="345321"/>
                  <a:pt x="1033240" y="322129"/>
                </a:cubicBezTo>
                <a:cubicBezTo>
                  <a:pt x="1043386" y="299661"/>
                  <a:pt x="1031066" y="298212"/>
                  <a:pt x="1023819" y="288065"/>
                </a:cubicBezTo>
                <a:cubicBezTo>
                  <a:pt x="1015847" y="277918"/>
                  <a:pt x="1031066" y="232983"/>
                  <a:pt x="1034690" y="206892"/>
                </a:cubicBezTo>
                <a:cubicBezTo>
                  <a:pt x="1039763" y="181525"/>
                  <a:pt x="1046285" y="156883"/>
                  <a:pt x="1039763" y="151085"/>
                </a:cubicBezTo>
                <a:cubicBezTo>
                  <a:pt x="1032516" y="144562"/>
                  <a:pt x="1033240" y="133691"/>
                  <a:pt x="1041212" y="117746"/>
                </a:cubicBezTo>
                <a:cubicBezTo>
                  <a:pt x="1048460" y="101802"/>
                  <a:pt x="1063679" y="85857"/>
                  <a:pt x="1152094" y="33674"/>
                </a:cubicBezTo>
                <a:cubicBezTo>
                  <a:pt x="1195940" y="7945"/>
                  <a:pt x="1250294" y="-2020"/>
                  <a:pt x="1302021" y="33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grpSp>
        <p:nvGrpSpPr>
          <p:cNvPr id="168" name="Gruppieren 167"/>
          <p:cNvGrpSpPr/>
          <p:nvPr/>
        </p:nvGrpSpPr>
        <p:grpSpPr bwMode="gray">
          <a:xfrm flipH="1">
            <a:off x="6659564" y="1412875"/>
            <a:ext cx="2160586" cy="1413225"/>
            <a:chOff x="-5010062" y="-1151467"/>
            <a:chExt cx="8254668" cy="5399329"/>
          </a:xfrm>
          <a:solidFill>
            <a:schemeClr val="bg1"/>
          </a:solidFill>
        </p:grpSpPr>
        <p:sp>
          <p:nvSpPr>
            <p:cNvPr id="169" name="Rectangle 15"/>
            <p:cNvSpPr>
              <a:spLocks noChangeArrowheads="1"/>
            </p:cNvSpPr>
            <p:nvPr/>
          </p:nvSpPr>
          <p:spPr bwMode="gray">
            <a:xfrm rot="10800000" flipV="1">
              <a:off x="-5010062" y="-1151467"/>
              <a:ext cx="8254668" cy="3735187"/>
            </a:xfrm>
            <a:prstGeom prst="rect">
              <a:avLst/>
            </a:prstGeom>
            <a:grpFill/>
            <a:ln w="9525">
              <a:noFill/>
              <a:miter lim="800000"/>
              <a:headEnd/>
              <a:tailEnd/>
            </a:ln>
          </p:spPr>
          <p:txBody>
            <a:bodyPr lIns="72000" tIns="72000" rIns="72000" bIns="72000" anchor="ctr">
              <a:no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buFontTx/>
                <a:buNone/>
              </a:pPr>
              <a:r>
                <a:rPr lang="en-US" sz="2400" b="1" baseline="0" dirty="0" smtClean="0">
                  <a:solidFill>
                    <a:srgbClr val="009EE3"/>
                  </a:solidFill>
                </a:rPr>
                <a:t>What would happen if...</a:t>
              </a:r>
              <a:endParaRPr lang="en-US" sz="2400" b="1" baseline="0" dirty="0">
                <a:solidFill>
                  <a:srgbClr val="009EE3"/>
                </a:solidFill>
              </a:endParaRPr>
            </a:p>
          </p:txBody>
        </p:sp>
        <p:sp>
          <p:nvSpPr>
            <p:cNvPr id="170" name="AutoShape 17"/>
            <p:cNvSpPr>
              <a:spLocks noChangeArrowheads="1"/>
            </p:cNvSpPr>
            <p:nvPr/>
          </p:nvSpPr>
          <p:spPr bwMode="gray">
            <a:xfrm flipV="1">
              <a:off x="-5010062" y="1567745"/>
              <a:ext cx="1686189" cy="2680117"/>
            </a:xfrm>
            <a:prstGeom prst="rtTriangle">
              <a:avLst/>
            </a:prstGeom>
            <a:grpFill/>
            <a:ln w="9525">
              <a:noFill/>
              <a:miter lim="800000"/>
              <a:headEnd/>
              <a:tailEnd/>
            </a:ln>
          </p:spPr>
          <p:txBody>
            <a:bodyPr wrap="none" lIns="0" anchor="ctr">
              <a:sp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pPr>
              <a:endParaRPr lang="de-DE" dirty="0">
                <a:solidFill>
                  <a:srgbClr val="009EE3"/>
                </a:solidFill>
              </a:endParaRPr>
            </a:p>
          </p:txBody>
        </p:sp>
      </p:grpSp>
      <p:sp>
        <p:nvSpPr>
          <p:cNvPr id="2" name="Titel 1"/>
          <p:cNvSpPr>
            <a:spLocks noGrp="1"/>
          </p:cNvSpPr>
          <p:nvPr>
            <p:ph type="title"/>
          </p:nvPr>
        </p:nvSpPr>
        <p:spPr bwMode="gray"/>
        <p:txBody>
          <a:bodyPr/>
          <a:lstStyle/>
          <a:p>
            <a:r>
              <a:rPr lang="en-US" dirty="0" smtClean="0"/>
              <a:t>What does the future hold?</a:t>
            </a:r>
            <a:endParaRPr lang="en-US" dirty="0"/>
          </a:p>
        </p:txBody>
      </p:sp>
    </p:spTree>
    <p:extLst>
      <p:ext uri="{BB962C8B-B14F-4D97-AF65-F5344CB8AC3E}">
        <p14:creationId xmlns:p14="http://schemas.microsoft.com/office/powerpoint/2010/main" val="1816894550"/>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descr="istockphoto_11804376-colorfull-shirts"/>
          <p:cNvPicPr>
            <a:picLocks noChangeAspect="1" noChangeArrowheads="1"/>
          </p:cNvPicPr>
          <p:nvPr/>
        </p:nvPicPr>
        <p:blipFill rotWithShape="1">
          <a:blip r:embed="rId3" cstate="print"/>
          <a:srcRect r="2438"/>
          <a:stretch/>
        </p:blipFill>
        <p:spPr bwMode="gray">
          <a:xfrm>
            <a:off x="1" y="0"/>
            <a:ext cx="9144000" cy="6237288"/>
          </a:xfrm>
          <a:prstGeom prst="rect">
            <a:avLst/>
          </a:prstGeom>
          <a:noFill/>
          <a:ln>
            <a:noFill/>
          </a:ln>
        </p:spPr>
      </p:pic>
      <p:sp>
        <p:nvSpPr>
          <p:cNvPr id="2" name="Titel 1"/>
          <p:cNvSpPr>
            <a:spLocks noGrp="1"/>
          </p:cNvSpPr>
          <p:nvPr>
            <p:ph type="title"/>
          </p:nvPr>
        </p:nvSpPr>
        <p:spPr bwMode="gray"/>
        <p:txBody>
          <a:bodyPr/>
          <a:lstStyle/>
          <a:p>
            <a:r>
              <a:rPr lang="en-US" dirty="0" smtClean="0"/>
              <a:t>What does the future hold?</a:t>
            </a:r>
            <a:endParaRPr lang="en-US" dirty="0"/>
          </a:p>
        </p:txBody>
      </p:sp>
      <p:sp>
        <p:nvSpPr>
          <p:cNvPr id="4" name="Datumsplatzhalter 3"/>
          <p:cNvSpPr>
            <a:spLocks noGrp="1"/>
          </p:cNvSpPr>
          <p:nvPr>
            <p:ph type="dt" sz="half" idx="10"/>
          </p:nvPr>
        </p:nvSpPr>
        <p:spPr bwMode="gray"/>
        <p:txBody>
          <a:bodyPr/>
          <a:lstStyle/>
          <a:p>
            <a:pPr>
              <a:defRPr/>
            </a:pPr>
            <a:r>
              <a:rPr lang="en-US" smtClean="0">
                <a:solidFill>
                  <a:srgbClr val="404040"/>
                </a:solidFill>
              </a:rPr>
              <a:t>10/17/2013</a:t>
            </a:r>
            <a:endParaRPr dirty="0">
              <a:solidFill>
                <a:srgbClr val="404040"/>
              </a:solidFill>
            </a:endParaRPr>
          </a:p>
        </p:txBody>
      </p:sp>
      <p:sp>
        <p:nvSpPr>
          <p:cNvPr id="5" name="Foliennummernplatzhalter 4"/>
          <p:cNvSpPr>
            <a:spLocks noGrp="1"/>
          </p:cNvSpPr>
          <p:nvPr>
            <p:ph type="sldNum" sz="quarter" idx="11"/>
          </p:nvPr>
        </p:nvSpPr>
        <p:spPr bwMode="gray"/>
        <p:txBody>
          <a:bodyPr/>
          <a:lstStyle/>
          <a:p>
            <a:pPr>
              <a:defRPr/>
            </a:pPr>
            <a:r>
              <a:rPr dirty="0">
                <a:solidFill>
                  <a:srgbClr val="404040"/>
                </a:solidFill>
              </a:rPr>
              <a:t>Page </a:t>
            </a:r>
            <a:fld id="{45310495-B82D-4FED-8FC6-509E3A0E5E16}" type="slidenum">
              <a:rPr lang="de-DE">
                <a:solidFill>
                  <a:srgbClr val="404040"/>
                </a:solidFill>
              </a:rPr>
              <a:pPr>
                <a:defRPr/>
              </a:pPr>
              <a:t>5</a:t>
            </a:fld>
            <a:r>
              <a:rPr dirty="0">
                <a:solidFill>
                  <a:srgbClr val="404040"/>
                </a:solidFill>
              </a:rPr>
              <a:t> </a:t>
            </a:r>
          </a:p>
        </p:txBody>
      </p:sp>
      <p:sp>
        <p:nvSpPr>
          <p:cNvPr id="6" name="Fußzeilenplatzhalter 5"/>
          <p:cNvSpPr>
            <a:spLocks noGrp="1"/>
          </p:cNvSpPr>
          <p:nvPr>
            <p:ph type="ftr" sz="quarter" idx="12"/>
          </p:nvPr>
        </p:nvSpPr>
        <p:spPr bwMode="gray"/>
        <p:txBody>
          <a:bodyPr/>
          <a:lstStyle/>
          <a:p>
            <a:pPr>
              <a:defRPr/>
            </a:pPr>
            <a:endParaRPr dirty="0">
              <a:solidFill>
                <a:srgbClr val="404040"/>
              </a:solidFill>
            </a:endParaRPr>
          </a:p>
        </p:txBody>
      </p:sp>
      <p:grpSp>
        <p:nvGrpSpPr>
          <p:cNvPr id="168" name="Gruppieren 167"/>
          <p:cNvGrpSpPr/>
          <p:nvPr/>
        </p:nvGrpSpPr>
        <p:grpSpPr bwMode="gray">
          <a:xfrm flipH="1">
            <a:off x="6732240" y="1412875"/>
            <a:ext cx="2087910" cy="1413225"/>
            <a:chOff x="-5010062" y="-1151467"/>
            <a:chExt cx="7977004" cy="5399329"/>
          </a:xfrm>
          <a:solidFill>
            <a:schemeClr val="bg1"/>
          </a:solidFill>
        </p:grpSpPr>
        <p:sp>
          <p:nvSpPr>
            <p:cNvPr id="169" name="Rectangle 15"/>
            <p:cNvSpPr>
              <a:spLocks noChangeArrowheads="1"/>
            </p:cNvSpPr>
            <p:nvPr/>
          </p:nvSpPr>
          <p:spPr bwMode="gray">
            <a:xfrm rot="10800000" flipV="1">
              <a:off x="-5010058" y="-1151467"/>
              <a:ext cx="7977000" cy="3735187"/>
            </a:xfrm>
            <a:prstGeom prst="rect">
              <a:avLst/>
            </a:prstGeom>
            <a:grpFill/>
            <a:ln w="9525">
              <a:noFill/>
              <a:miter lim="800000"/>
              <a:headEnd/>
              <a:tailEnd/>
            </a:ln>
          </p:spPr>
          <p:txBody>
            <a:bodyPr lIns="72000" tIns="72000" rIns="72000" bIns="72000" anchor="ctr">
              <a:no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buFontTx/>
                <a:buNone/>
              </a:pPr>
              <a:r>
                <a:rPr lang="en-US" sz="2400" b="1" baseline="0" dirty="0" smtClean="0">
                  <a:solidFill>
                    <a:srgbClr val="009EE3"/>
                  </a:solidFill>
                </a:rPr>
                <a:t>What would happen if...</a:t>
              </a:r>
              <a:endParaRPr lang="en-US" sz="2400" b="1" baseline="0" dirty="0">
                <a:solidFill>
                  <a:srgbClr val="009EE3"/>
                </a:solidFill>
              </a:endParaRPr>
            </a:p>
          </p:txBody>
        </p:sp>
        <p:sp>
          <p:nvSpPr>
            <p:cNvPr id="170" name="AutoShape 17"/>
            <p:cNvSpPr>
              <a:spLocks noChangeArrowheads="1"/>
            </p:cNvSpPr>
            <p:nvPr/>
          </p:nvSpPr>
          <p:spPr bwMode="gray">
            <a:xfrm flipV="1">
              <a:off x="-5010062" y="1567745"/>
              <a:ext cx="1686189" cy="2680117"/>
            </a:xfrm>
            <a:prstGeom prst="rtTriangle">
              <a:avLst/>
            </a:prstGeom>
            <a:grpFill/>
            <a:ln w="9525">
              <a:noFill/>
              <a:miter lim="800000"/>
              <a:headEnd/>
              <a:tailEnd/>
            </a:ln>
          </p:spPr>
          <p:txBody>
            <a:bodyPr wrap="none" lIns="0" anchor="ctr">
              <a:sp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pPr>
              <a:endParaRPr lang="de-DE" dirty="0">
                <a:solidFill>
                  <a:srgbClr val="009EE3"/>
                </a:solidFill>
              </a:endParaRPr>
            </a:p>
          </p:txBody>
        </p:sp>
      </p:grpSp>
      <p:sp>
        <p:nvSpPr>
          <p:cNvPr id="3" name="Rechteck 2"/>
          <p:cNvSpPr/>
          <p:nvPr/>
        </p:nvSpPr>
        <p:spPr bwMode="gray">
          <a:xfrm>
            <a:off x="358776" y="5845760"/>
            <a:ext cx="8461373" cy="391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eaLnBrk="0" fontAlgn="base" hangingPunct="0">
              <a:spcAft>
                <a:spcPct val="0"/>
              </a:spcAft>
              <a:buClr>
                <a:srgbClr val="8DDCFF"/>
              </a:buClr>
              <a:buSzPct val="130000"/>
            </a:pPr>
            <a:r>
              <a:rPr lang="en-US" sz="1400" b="1" dirty="0">
                <a:solidFill>
                  <a:prstClr val="white"/>
                </a:solidFill>
              </a:rPr>
              <a:t>... fashion </a:t>
            </a:r>
            <a:r>
              <a:rPr lang="en-US" sz="1400" b="1" dirty="0" smtClean="0">
                <a:solidFill>
                  <a:prstClr val="white"/>
                </a:solidFill>
              </a:rPr>
              <a:t>was never </a:t>
            </a:r>
            <a:r>
              <a:rPr lang="en-US" sz="1400" b="1" dirty="0">
                <a:solidFill>
                  <a:prstClr val="white"/>
                </a:solidFill>
              </a:rPr>
              <a:t>out of stock?</a:t>
            </a:r>
          </a:p>
        </p:txBody>
      </p:sp>
      <p:sp>
        <p:nvSpPr>
          <p:cNvPr id="25" name="Freeform 52"/>
          <p:cNvSpPr>
            <a:spLocks/>
          </p:cNvSpPr>
          <p:nvPr/>
        </p:nvSpPr>
        <p:spPr bwMode="gray">
          <a:xfrm>
            <a:off x="7394483" y="3041347"/>
            <a:ext cx="1968643" cy="3195942"/>
          </a:xfrm>
          <a:custGeom>
            <a:avLst/>
            <a:gdLst/>
            <a:ahLst/>
            <a:cxnLst/>
            <a:rect l="l" t="t" r="r" b="b"/>
            <a:pathLst>
              <a:path w="1968643" h="3195942">
                <a:moveTo>
                  <a:pt x="1302021" y="335"/>
                </a:moveTo>
                <a:cubicBezTo>
                  <a:pt x="1353748" y="2691"/>
                  <a:pt x="1402848" y="17367"/>
                  <a:pt x="1436185" y="40922"/>
                </a:cubicBezTo>
                <a:cubicBezTo>
                  <a:pt x="1502859" y="88756"/>
                  <a:pt x="1531848" y="169204"/>
                  <a:pt x="1522426" y="235882"/>
                </a:cubicBezTo>
                <a:cubicBezTo>
                  <a:pt x="1514454" y="302560"/>
                  <a:pt x="1510106" y="341697"/>
                  <a:pt x="1510106" y="369238"/>
                </a:cubicBezTo>
                <a:cubicBezTo>
                  <a:pt x="1510106" y="396054"/>
                  <a:pt x="1491264" y="419247"/>
                  <a:pt x="1491264" y="423595"/>
                </a:cubicBezTo>
                <a:cubicBezTo>
                  <a:pt x="1491264" y="426494"/>
                  <a:pt x="1493438" y="439540"/>
                  <a:pt x="1494162" y="446063"/>
                </a:cubicBezTo>
                <a:cubicBezTo>
                  <a:pt x="1496320" y="444624"/>
                  <a:pt x="1497051" y="443899"/>
                  <a:pt x="1497061" y="443888"/>
                </a:cubicBezTo>
                <a:cubicBezTo>
                  <a:pt x="1497061" y="443888"/>
                  <a:pt x="1509382" y="452586"/>
                  <a:pt x="1519528" y="464906"/>
                </a:cubicBezTo>
                <a:cubicBezTo>
                  <a:pt x="1525325" y="467081"/>
                  <a:pt x="1538370" y="474328"/>
                  <a:pt x="1558662" y="499695"/>
                </a:cubicBezTo>
                <a:cubicBezTo>
                  <a:pt x="1587627" y="536627"/>
                  <a:pt x="1603568" y="543170"/>
                  <a:pt x="1603595" y="543181"/>
                </a:cubicBezTo>
                <a:cubicBezTo>
                  <a:pt x="1603595" y="543181"/>
                  <a:pt x="1634033" y="550428"/>
                  <a:pt x="1709404" y="583767"/>
                </a:cubicBezTo>
                <a:cubicBezTo>
                  <a:pt x="1784050" y="617106"/>
                  <a:pt x="1857972" y="644647"/>
                  <a:pt x="1907978" y="725095"/>
                </a:cubicBezTo>
                <a:cubicBezTo>
                  <a:pt x="1958708" y="806268"/>
                  <a:pt x="1977551" y="1044715"/>
                  <a:pt x="1961607" y="1180970"/>
                </a:cubicBezTo>
                <a:cubicBezTo>
                  <a:pt x="1945663" y="1318674"/>
                  <a:pt x="1947112" y="1369407"/>
                  <a:pt x="1964506" y="1462901"/>
                </a:cubicBezTo>
                <a:cubicBezTo>
                  <a:pt x="1981899" y="1556395"/>
                  <a:pt x="1940590" y="1650614"/>
                  <a:pt x="1912326" y="1810786"/>
                </a:cubicBezTo>
                <a:cubicBezTo>
                  <a:pt x="1884792" y="1970923"/>
                  <a:pt x="1863779" y="2213646"/>
                  <a:pt x="1863770" y="2213753"/>
                </a:cubicBezTo>
                <a:cubicBezTo>
                  <a:pt x="1863770" y="2213753"/>
                  <a:pt x="1863770" y="2242018"/>
                  <a:pt x="1863770" y="2250716"/>
                </a:cubicBezTo>
                <a:cubicBezTo>
                  <a:pt x="1863770" y="2259410"/>
                  <a:pt x="1795693" y="2276795"/>
                  <a:pt x="1795646" y="2276807"/>
                </a:cubicBezTo>
                <a:cubicBezTo>
                  <a:pt x="1795646" y="2276807"/>
                  <a:pt x="1808691" y="2392044"/>
                  <a:pt x="1801444" y="2502932"/>
                </a:cubicBezTo>
                <a:cubicBezTo>
                  <a:pt x="1794196" y="2614545"/>
                  <a:pt x="1792747" y="2705140"/>
                  <a:pt x="1792747" y="2752974"/>
                </a:cubicBezTo>
                <a:cubicBezTo>
                  <a:pt x="1792747" y="2800809"/>
                  <a:pt x="1839854" y="3027658"/>
                  <a:pt x="1871017" y="3180583"/>
                </a:cubicBezTo>
                <a:cubicBezTo>
                  <a:pt x="1871996" y="3185622"/>
                  <a:pt x="1872928" y="3190692"/>
                  <a:pt x="1872958" y="3195942"/>
                </a:cubicBezTo>
                <a:lnTo>
                  <a:pt x="1466260" y="3195942"/>
                </a:lnTo>
                <a:cubicBezTo>
                  <a:pt x="1464663" y="3190723"/>
                  <a:pt x="1463728" y="3187842"/>
                  <a:pt x="1463724" y="3187830"/>
                </a:cubicBezTo>
                <a:cubicBezTo>
                  <a:pt x="1463724" y="3187830"/>
                  <a:pt x="1463270" y="3190511"/>
                  <a:pt x="1462612" y="3195942"/>
                </a:cubicBezTo>
                <a:lnTo>
                  <a:pt x="1119942" y="3195942"/>
                </a:lnTo>
                <a:cubicBezTo>
                  <a:pt x="1112567" y="3141275"/>
                  <a:pt x="1104505" y="3070448"/>
                  <a:pt x="1094117" y="2974026"/>
                </a:cubicBezTo>
                <a:cubicBezTo>
                  <a:pt x="1070930" y="2758811"/>
                  <a:pt x="1053538" y="2450134"/>
                  <a:pt x="1053532" y="2450025"/>
                </a:cubicBezTo>
                <a:cubicBezTo>
                  <a:pt x="1053532" y="2450025"/>
                  <a:pt x="1041212" y="2455823"/>
                  <a:pt x="1028167" y="2442777"/>
                </a:cubicBezTo>
                <a:cubicBezTo>
                  <a:pt x="1014398" y="2429731"/>
                  <a:pt x="1003527" y="2209404"/>
                  <a:pt x="991931" y="2111562"/>
                </a:cubicBezTo>
                <a:cubicBezTo>
                  <a:pt x="980336" y="2012994"/>
                  <a:pt x="970190" y="1878189"/>
                  <a:pt x="968740" y="1854997"/>
                </a:cubicBezTo>
                <a:cubicBezTo>
                  <a:pt x="952796" y="1707870"/>
                  <a:pt x="983959" y="1417241"/>
                  <a:pt x="983959" y="1411443"/>
                </a:cubicBezTo>
                <a:cubicBezTo>
                  <a:pt x="983959" y="1300555"/>
                  <a:pt x="987583" y="1263592"/>
                  <a:pt x="992656" y="1235327"/>
                </a:cubicBezTo>
                <a:cubicBezTo>
                  <a:pt x="917285" y="1270840"/>
                  <a:pt x="794083" y="1287509"/>
                  <a:pt x="721611" y="1279537"/>
                </a:cubicBezTo>
                <a:cubicBezTo>
                  <a:pt x="667982" y="1274464"/>
                  <a:pt x="520863" y="1213584"/>
                  <a:pt x="433172" y="1158502"/>
                </a:cubicBezTo>
                <a:cubicBezTo>
                  <a:pt x="380992" y="1125163"/>
                  <a:pt x="327363" y="1104870"/>
                  <a:pt x="293301" y="1079503"/>
                </a:cubicBezTo>
                <a:cubicBezTo>
                  <a:pt x="274459" y="1065008"/>
                  <a:pt x="270835" y="1033118"/>
                  <a:pt x="273009" y="1005578"/>
                </a:cubicBezTo>
                <a:cubicBezTo>
                  <a:pt x="250543" y="992532"/>
                  <a:pt x="220829" y="995431"/>
                  <a:pt x="183144" y="980211"/>
                </a:cubicBezTo>
                <a:cubicBezTo>
                  <a:pt x="139661" y="961367"/>
                  <a:pt x="115745" y="951221"/>
                  <a:pt x="101975" y="940349"/>
                </a:cubicBezTo>
                <a:cubicBezTo>
                  <a:pt x="89664" y="930934"/>
                  <a:pt x="88931" y="914281"/>
                  <a:pt x="88930" y="914258"/>
                </a:cubicBezTo>
                <a:cubicBezTo>
                  <a:pt x="88930" y="914258"/>
                  <a:pt x="36026" y="894689"/>
                  <a:pt x="29503" y="877295"/>
                </a:cubicBezTo>
                <a:cubicBezTo>
                  <a:pt x="23712" y="861368"/>
                  <a:pt x="33830" y="856288"/>
                  <a:pt x="33852" y="856277"/>
                </a:cubicBezTo>
                <a:cubicBezTo>
                  <a:pt x="33852" y="856277"/>
                  <a:pt x="7762" y="839607"/>
                  <a:pt x="9211" y="827287"/>
                </a:cubicBezTo>
                <a:cubicBezTo>
                  <a:pt x="9935" y="813534"/>
                  <a:pt x="23669" y="813516"/>
                  <a:pt x="23705" y="813516"/>
                </a:cubicBezTo>
                <a:cubicBezTo>
                  <a:pt x="23705" y="813516"/>
                  <a:pt x="5587" y="810617"/>
                  <a:pt x="514" y="800470"/>
                </a:cubicBezTo>
                <a:cubicBezTo>
                  <a:pt x="-1660" y="793948"/>
                  <a:pt x="2689" y="778728"/>
                  <a:pt x="20807" y="778728"/>
                </a:cubicBezTo>
                <a:cubicBezTo>
                  <a:pt x="38200" y="778728"/>
                  <a:pt x="101251" y="799021"/>
                  <a:pt x="144734" y="806268"/>
                </a:cubicBezTo>
                <a:cubicBezTo>
                  <a:pt x="187492" y="813516"/>
                  <a:pt x="241121" y="821488"/>
                  <a:pt x="255616" y="812067"/>
                </a:cubicBezTo>
                <a:cubicBezTo>
                  <a:pt x="269386" y="803369"/>
                  <a:pt x="244020" y="778003"/>
                  <a:pt x="224453" y="758434"/>
                </a:cubicBezTo>
                <a:cubicBezTo>
                  <a:pt x="204885" y="738866"/>
                  <a:pt x="191116" y="704077"/>
                  <a:pt x="209959" y="693206"/>
                </a:cubicBezTo>
                <a:cubicBezTo>
                  <a:pt x="228801" y="682335"/>
                  <a:pt x="231700" y="696105"/>
                  <a:pt x="255616" y="717848"/>
                </a:cubicBezTo>
                <a:cubicBezTo>
                  <a:pt x="278807" y="740315"/>
                  <a:pt x="288953" y="765682"/>
                  <a:pt x="316492" y="793223"/>
                </a:cubicBezTo>
                <a:cubicBezTo>
                  <a:pt x="338234" y="814966"/>
                  <a:pt x="364324" y="835259"/>
                  <a:pt x="379543" y="856277"/>
                </a:cubicBezTo>
                <a:cubicBezTo>
                  <a:pt x="388964" y="852653"/>
                  <a:pt x="398386" y="851204"/>
                  <a:pt x="406358" y="853378"/>
                </a:cubicBezTo>
                <a:cubicBezTo>
                  <a:pt x="432448" y="858451"/>
                  <a:pt x="472307" y="883093"/>
                  <a:pt x="521588" y="907735"/>
                </a:cubicBezTo>
                <a:cubicBezTo>
                  <a:pt x="584639" y="938900"/>
                  <a:pt x="641167" y="953395"/>
                  <a:pt x="690448" y="957019"/>
                </a:cubicBezTo>
                <a:cubicBezTo>
                  <a:pt x="779589" y="962092"/>
                  <a:pt x="1052083" y="788874"/>
                  <a:pt x="1057156" y="775829"/>
                </a:cubicBezTo>
                <a:cubicBezTo>
                  <a:pt x="1070926" y="733792"/>
                  <a:pt x="1117308" y="700454"/>
                  <a:pt x="1153544" y="687408"/>
                </a:cubicBezTo>
                <a:cubicBezTo>
                  <a:pt x="1174561" y="680160"/>
                  <a:pt x="1210797" y="664215"/>
                  <a:pt x="1237612" y="651895"/>
                </a:cubicBezTo>
                <a:cubicBezTo>
                  <a:pt x="1241235" y="643922"/>
                  <a:pt x="1244134" y="640298"/>
                  <a:pt x="1248482" y="638849"/>
                </a:cubicBezTo>
                <a:lnTo>
                  <a:pt x="1269499" y="632326"/>
                </a:lnTo>
                <a:lnTo>
                  <a:pt x="1258628" y="621455"/>
                </a:lnTo>
                <a:cubicBezTo>
                  <a:pt x="1244134" y="606959"/>
                  <a:pt x="1242684" y="586666"/>
                  <a:pt x="1232538" y="573620"/>
                </a:cubicBezTo>
                <a:cubicBezTo>
                  <a:pt x="1222392" y="560575"/>
                  <a:pt x="1210797" y="576520"/>
                  <a:pt x="1157892" y="579419"/>
                </a:cubicBezTo>
                <a:cubicBezTo>
                  <a:pt x="1104263" y="582318"/>
                  <a:pt x="1095566" y="551878"/>
                  <a:pt x="1094117" y="528685"/>
                </a:cubicBezTo>
                <a:cubicBezTo>
                  <a:pt x="1092667" y="506218"/>
                  <a:pt x="1079622" y="507667"/>
                  <a:pt x="1069476" y="498970"/>
                </a:cubicBezTo>
                <a:cubicBezTo>
                  <a:pt x="1060065" y="490282"/>
                  <a:pt x="1073796" y="475808"/>
                  <a:pt x="1073825" y="475778"/>
                </a:cubicBezTo>
                <a:cubicBezTo>
                  <a:pt x="1073825" y="475778"/>
                  <a:pt x="1074187" y="474691"/>
                  <a:pt x="1072285" y="473422"/>
                </a:cubicBezTo>
                <a:lnTo>
                  <a:pt x="1057156" y="469980"/>
                </a:lnTo>
                <a:cubicBezTo>
                  <a:pt x="1037589" y="468530"/>
                  <a:pt x="1052808" y="446787"/>
                  <a:pt x="1052808" y="436641"/>
                </a:cubicBezTo>
                <a:cubicBezTo>
                  <a:pt x="1052808" y="426494"/>
                  <a:pt x="1043386" y="426494"/>
                  <a:pt x="1023819" y="426494"/>
                </a:cubicBezTo>
                <a:cubicBezTo>
                  <a:pt x="1003527" y="426494"/>
                  <a:pt x="1002077" y="416347"/>
                  <a:pt x="1003527" y="406201"/>
                </a:cubicBezTo>
                <a:cubicBezTo>
                  <a:pt x="1004252" y="396054"/>
                  <a:pt x="1023819" y="345321"/>
                  <a:pt x="1033240" y="322129"/>
                </a:cubicBezTo>
                <a:cubicBezTo>
                  <a:pt x="1043386" y="299661"/>
                  <a:pt x="1031066" y="298212"/>
                  <a:pt x="1023819" y="288065"/>
                </a:cubicBezTo>
                <a:cubicBezTo>
                  <a:pt x="1015847" y="277918"/>
                  <a:pt x="1031066" y="232983"/>
                  <a:pt x="1034690" y="206892"/>
                </a:cubicBezTo>
                <a:cubicBezTo>
                  <a:pt x="1039763" y="181525"/>
                  <a:pt x="1046285" y="156883"/>
                  <a:pt x="1039763" y="151085"/>
                </a:cubicBezTo>
                <a:cubicBezTo>
                  <a:pt x="1032516" y="144562"/>
                  <a:pt x="1033240" y="133691"/>
                  <a:pt x="1041212" y="117746"/>
                </a:cubicBezTo>
                <a:cubicBezTo>
                  <a:pt x="1048460" y="101802"/>
                  <a:pt x="1063679" y="85857"/>
                  <a:pt x="1152094" y="33674"/>
                </a:cubicBezTo>
                <a:cubicBezTo>
                  <a:pt x="1195940" y="7945"/>
                  <a:pt x="1250294" y="-2020"/>
                  <a:pt x="1302021" y="3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Tree>
    <p:extLst>
      <p:ext uri="{BB962C8B-B14F-4D97-AF65-F5344CB8AC3E}">
        <p14:creationId xmlns:p14="http://schemas.microsoft.com/office/powerpoint/2010/main" val="227372050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9" descr="istockphoto_12603706-balconies"/>
          <p:cNvPicPr>
            <a:picLocks noChangeAspect="1" noChangeArrowheads="1"/>
          </p:cNvPicPr>
          <p:nvPr/>
        </p:nvPicPr>
        <p:blipFill rotWithShape="1">
          <a:blip r:embed="rId3" cstate="print"/>
          <a:srcRect r="2438"/>
          <a:stretch/>
        </p:blipFill>
        <p:spPr bwMode="gray">
          <a:xfrm>
            <a:off x="1" y="0"/>
            <a:ext cx="9144000" cy="6237289"/>
          </a:xfrm>
          <a:prstGeom prst="rect">
            <a:avLst/>
          </a:prstGeom>
          <a:noFill/>
          <a:ln>
            <a:noFill/>
          </a:ln>
        </p:spPr>
      </p:pic>
      <p:sp>
        <p:nvSpPr>
          <p:cNvPr id="2" name="Titel 1"/>
          <p:cNvSpPr>
            <a:spLocks noGrp="1"/>
          </p:cNvSpPr>
          <p:nvPr>
            <p:ph type="title"/>
          </p:nvPr>
        </p:nvSpPr>
        <p:spPr bwMode="gray"/>
        <p:txBody>
          <a:bodyPr/>
          <a:lstStyle/>
          <a:p>
            <a:r>
              <a:rPr lang="en-US" dirty="0" smtClean="0"/>
              <a:t>What does the future hold?</a:t>
            </a:r>
            <a:endParaRPr lang="en-US" dirty="0"/>
          </a:p>
        </p:txBody>
      </p:sp>
      <p:sp>
        <p:nvSpPr>
          <p:cNvPr id="4" name="Datumsplatzhalter 3"/>
          <p:cNvSpPr>
            <a:spLocks noGrp="1"/>
          </p:cNvSpPr>
          <p:nvPr>
            <p:ph type="dt" sz="half" idx="10"/>
          </p:nvPr>
        </p:nvSpPr>
        <p:spPr bwMode="gray"/>
        <p:txBody>
          <a:bodyPr/>
          <a:lstStyle/>
          <a:p>
            <a:pPr>
              <a:defRPr/>
            </a:pPr>
            <a:r>
              <a:rPr lang="en-US" smtClean="0">
                <a:solidFill>
                  <a:srgbClr val="404040"/>
                </a:solidFill>
              </a:rPr>
              <a:t>10/17/2013</a:t>
            </a:r>
            <a:endParaRPr dirty="0">
              <a:solidFill>
                <a:srgbClr val="404040"/>
              </a:solidFill>
            </a:endParaRPr>
          </a:p>
        </p:txBody>
      </p:sp>
      <p:sp>
        <p:nvSpPr>
          <p:cNvPr id="5" name="Foliennummernplatzhalter 4"/>
          <p:cNvSpPr>
            <a:spLocks noGrp="1"/>
          </p:cNvSpPr>
          <p:nvPr>
            <p:ph type="sldNum" sz="quarter" idx="11"/>
          </p:nvPr>
        </p:nvSpPr>
        <p:spPr bwMode="gray"/>
        <p:txBody>
          <a:bodyPr/>
          <a:lstStyle/>
          <a:p>
            <a:pPr>
              <a:defRPr/>
            </a:pPr>
            <a:r>
              <a:rPr dirty="0">
                <a:solidFill>
                  <a:srgbClr val="404040"/>
                </a:solidFill>
              </a:rPr>
              <a:t>Page </a:t>
            </a:r>
            <a:fld id="{45310495-B82D-4FED-8FC6-509E3A0E5E16}" type="slidenum">
              <a:rPr lang="de-DE">
                <a:solidFill>
                  <a:srgbClr val="404040"/>
                </a:solidFill>
              </a:rPr>
              <a:pPr>
                <a:defRPr/>
              </a:pPr>
              <a:t>6</a:t>
            </a:fld>
            <a:r>
              <a:rPr dirty="0">
                <a:solidFill>
                  <a:srgbClr val="404040"/>
                </a:solidFill>
              </a:rPr>
              <a:t> </a:t>
            </a:r>
          </a:p>
        </p:txBody>
      </p:sp>
      <p:sp>
        <p:nvSpPr>
          <p:cNvPr id="6" name="Fußzeilenplatzhalter 5"/>
          <p:cNvSpPr>
            <a:spLocks noGrp="1"/>
          </p:cNvSpPr>
          <p:nvPr>
            <p:ph type="ftr" sz="quarter" idx="12"/>
          </p:nvPr>
        </p:nvSpPr>
        <p:spPr bwMode="gray"/>
        <p:txBody>
          <a:bodyPr/>
          <a:lstStyle/>
          <a:p>
            <a:pPr>
              <a:defRPr/>
            </a:pPr>
            <a:endParaRPr dirty="0">
              <a:solidFill>
                <a:srgbClr val="404040"/>
              </a:solidFill>
            </a:endParaRPr>
          </a:p>
        </p:txBody>
      </p:sp>
      <p:grpSp>
        <p:nvGrpSpPr>
          <p:cNvPr id="168" name="Gruppieren 167"/>
          <p:cNvGrpSpPr/>
          <p:nvPr/>
        </p:nvGrpSpPr>
        <p:grpSpPr bwMode="gray">
          <a:xfrm flipH="1">
            <a:off x="6659564" y="1412875"/>
            <a:ext cx="2160586" cy="1413225"/>
            <a:chOff x="-5010062" y="-1151467"/>
            <a:chExt cx="8254668" cy="5399329"/>
          </a:xfrm>
          <a:solidFill>
            <a:schemeClr val="bg1"/>
          </a:solidFill>
        </p:grpSpPr>
        <p:sp>
          <p:nvSpPr>
            <p:cNvPr id="169" name="Rectangle 15"/>
            <p:cNvSpPr>
              <a:spLocks noChangeArrowheads="1"/>
            </p:cNvSpPr>
            <p:nvPr/>
          </p:nvSpPr>
          <p:spPr bwMode="gray">
            <a:xfrm rot="10800000" flipV="1">
              <a:off x="-5010062" y="-1151467"/>
              <a:ext cx="8254668" cy="3735187"/>
            </a:xfrm>
            <a:prstGeom prst="rect">
              <a:avLst/>
            </a:prstGeom>
            <a:grpFill/>
            <a:ln w="9525">
              <a:noFill/>
              <a:miter lim="800000"/>
              <a:headEnd/>
              <a:tailEnd/>
            </a:ln>
          </p:spPr>
          <p:txBody>
            <a:bodyPr lIns="72000" tIns="72000" rIns="72000" bIns="72000" anchor="ctr">
              <a:no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buFontTx/>
                <a:buNone/>
              </a:pPr>
              <a:r>
                <a:rPr lang="en-US" sz="2400" b="1" baseline="0" dirty="0" smtClean="0">
                  <a:solidFill>
                    <a:srgbClr val="009EE3"/>
                  </a:solidFill>
                </a:rPr>
                <a:t>What would happen if...</a:t>
              </a:r>
              <a:endParaRPr lang="en-US" sz="2400" b="1" baseline="0" dirty="0">
                <a:solidFill>
                  <a:srgbClr val="009EE3"/>
                </a:solidFill>
              </a:endParaRPr>
            </a:p>
          </p:txBody>
        </p:sp>
        <p:sp>
          <p:nvSpPr>
            <p:cNvPr id="170" name="AutoShape 17"/>
            <p:cNvSpPr>
              <a:spLocks noChangeArrowheads="1"/>
            </p:cNvSpPr>
            <p:nvPr/>
          </p:nvSpPr>
          <p:spPr bwMode="gray">
            <a:xfrm flipV="1">
              <a:off x="-5010062" y="1567745"/>
              <a:ext cx="1686189" cy="2680117"/>
            </a:xfrm>
            <a:prstGeom prst="rtTriangle">
              <a:avLst/>
            </a:prstGeom>
            <a:grpFill/>
            <a:ln w="9525">
              <a:noFill/>
              <a:miter lim="800000"/>
              <a:headEnd/>
              <a:tailEnd/>
            </a:ln>
          </p:spPr>
          <p:txBody>
            <a:bodyPr wrap="none" lIns="0" anchor="ctr">
              <a:spAutoFit/>
            </a:bodyPr>
            <a:lstStyle>
              <a:defPPr>
                <a:defRPr lang="de-DE"/>
              </a:defPPr>
              <a:lvl1pPr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1pPr>
              <a:lvl2pPr marL="4572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2pPr>
              <a:lvl3pPr marL="9144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3pPr>
              <a:lvl4pPr marL="13716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4pPr>
              <a:lvl5pPr marL="1828800" algn="l" rtl="0" eaLnBrk="0" fontAlgn="base" hangingPunct="0">
                <a:spcBef>
                  <a:spcPct val="50000"/>
                </a:spcBef>
                <a:spcAft>
                  <a:spcPct val="0"/>
                </a:spcAft>
                <a:buClr>
                  <a:schemeClr val="accent1"/>
                </a:buClr>
                <a:buSzPct val="130000"/>
                <a:buChar char="»"/>
                <a:defRPr sz="1400" kern="1200" baseline="30000">
                  <a:solidFill>
                    <a:schemeClr val="tx1"/>
                  </a:solidFill>
                  <a:latin typeface="Arial" charset="0"/>
                  <a:ea typeface="ＭＳ Ｐゴシック" pitchFamily="34" charset="-128"/>
                  <a:cs typeface="+mn-cs"/>
                </a:defRPr>
              </a:lvl5pPr>
              <a:lvl6pPr marL="2286000" algn="l" defTabSz="914400" rtl="0" eaLnBrk="1" latinLnBrk="0" hangingPunct="1">
                <a:defRPr sz="1400" kern="1200" baseline="30000">
                  <a:solidFill>
                    <a:schemeClr val="tx1"/>
                  </a:solidFill>
                  <a:latin typeface="Arial" charset="0"/>
                  <a:ea typeface="ＭＳ Ｐゴシック" pitchFamily="34" charset="-128"/>
                  <a:cs typeface="+mn-cs"/>
                </a:defRPr>
              </a:lvl6pPr>
              <a:lvl7pPr marL="2743200" algn="l" defTabSz="914400" rtl="0" eaLnBrk="1" latinLnBrk="0" hangingPunct="1">
                <a:defRPr sz="1400" kern="1200" baseline="30000">
                  <a:solidFill>
                    <a:schemeClr val="tx1"/>
                  </a:solidFill>
                  <a:latin typeface="Arial" charset="0"/>
                  <a:ea typeface="ＭＳ Ｐゴシック" pitchFamily="34" charset="-128"/>
                  <a:cs typeface="+mn-cs"/>
                </a:defRPr>
              </a:lvl7pPr>
              <a:lvl8pPr marL="3200400" algn="l" defTabSz="914400" rtl="0" eaLnBrk="1" latinLnBrk="0" hangingPunct="1">
                <a:defRPr sz="1400" kern="1200" baseline="30000">
                  <a:solidFill>
                    <a:schemeClr val="tx1"/>
                  </a:solidFill>
                  <a:latin typeface="Arial" charset="0"/>
                  <a:ea typeface="ＭＳ Ｐゴシック" pitchFamily="34" charset="-128"/>
                  <a:cs typeface="+mn-cs"/>
                </a:defRPr>
              </a:lvl8pPr>
              <a:lvl9pPr marL="3657600" algn="l" defTabSz="914400" rtl="0" eaLnBrk="1" latinLnBrk="0" hangingPunct="1">
                <a:defRPr sz="1400" kern="1200" baseline="30000">
                  <a:solidFill>
                    <a:schemeClr val="tx1"/>
                  </a:solidFill>
                  <a:latin typeface="Arial" charset="0"/>
                  <a:ea typeface="ＭＳ Ｐゴシック" pitchFamily="34" charset="-128"/>
                  <a:cs typeface="+mn-cs"/>
                </a:defRPr>
              </a:lvl9pPr>
            </a:lstStyle>
            <a:p>
              <a:pPr>
                <a:buClr>
                  <a:srgbClr val="8DDCFF"/>
                </a:buClr>
              </a:pPr>
              <a:endParaRPr lang="de-DE" dirty="0">
                <a:solidFill>
                  <a:srgbClr val="009EE3"/>
                </a:solidFill>
              </a:endParaRPr>
            </a:p>
          </p:txBody>
        </p:sp>
      </p:grpSp>
      <p:sp>
        <p:nvSpPr>
          <p:cNvPr id="68" name="Rechteck 2"/>
          <p:cNvSpPr/>
          <p:nvPr/>
        </p:nvSpPr>
        <p:spPr bwMode="gray">
          <a:xfrm>
            <a:off x="358776" y="5845761"/>
            <a:ext cx="8461374" cy="3915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eaLnBrk="0" fontAlgn="base" hangingPunct="0">
              <a:spcAft>
                <a:spcPct val="0"/>
              </a:spcAft>
              <a:buClr>
                <a:srgbClr val="8DDCFF"/>
              </a:buClr>
              <a:buSzPct val="130000"/>
            </a:pPr>
            <a:r>
              <a:rPr lang="en-US" sz="1400" b="1" dirty="0" smtClean="0">
                <a:solidFill>
                  <a:prstClr val="white"/>
                </a:solidFill>
              </a:rPr>
              <a:t>... energy providers knew how high energy consumption was at what time of day?</a:t>
            </a:r>
          </a:p>
        </p:txBody>
      </p:sp>
      <p:sp>
        <p:nvSpPr>
          <p:cNvPr id="25" name="Freeform 52"/>
          <p:cNvSpPr>
            <a:spLocks/>
          </p:cNvSpPr>
          <p:nvPr/>
        </p:nvSpPr>
        <p:spPr bwMode="gray">
          <a:xfrm>
            <a:off x="7394483" y="3041347"/>
            <a:ext cx="1968643" cy="3195942"/>
          </a:xfrm>
          <a:custGeom>
            <a:avLst/>
            <a:gdLst/>
            <a:ahLst/>
            <a:cxnLst/>
            <a:rect l="l" t="t" r="r" b="b"/>
            <a:pathLst>
              <a:path w="1968643" h="3195942">
                <a:moveTo>
                  <a:pt x="1302021" y="335"/>
                </a:moveTo>
                <a:cubicBezTo>
                  <a:pt x="1353748" y="2691"/>
                  <a:pt x="1402848" y="17367"/>
                  <a:pt x="1436185" y="40922"/>
                </a:cubicBezTo>
                <a:cubicBezTo>
                  <a:pt x="1502859" y="88756"/>
                  <a:pt x="1531848" y="169204"/>
                  <a:pt x="1522426" y="235882"/>
                </a:cubicBezTo>
                <a:cubicBezTo>
                  <a:pt x="1514454" y="302560"/>
                  <a:pt x="1510106" y="341697"/>
                  <a:pt x="1510106" y="369238"/>
                </a:cubicBezTo>
                <a:cubicBezTo>
                  <a:pt x="1510106" y="396054"/>
                  <a:pt x="1491264" y="419247"/>
                  <a:pt x="1491264" y="423595"/>
                </a:cubicBezTo>
                <a:cubicBezTo>
                  <a:pt x="1491264" y="426494"/>
                  <a:pt x="1493438" y="439540"/>
                  <a:pt x="1494162" y="446063"/>
                </a:cubicBezTo>
                <a:cubicBezTo>
                  <a:pt x="1496320" y="444624"/>
                  <a:pt x="1497051" y="443899"/>
                  <a:pt x="1497061" y="443888"/>
                </a:cubicBezTo>
                <a:cubicBezTo>
                  <a:pt x="1497061" y="443888"/>
                  <a:pt x="1509382" y="452586"/>
                  <a:pt x="1519528" y="464906"/>
                </a:cubicBezTo>
                <a:cubicBezTo>
                  <a:pt x="1525325" y="467081"/>
                  <a:pt x="1538370" y="474328"/>
                  <a:pt x="1558662" y="499695"/>
                </a:cubicBezTo>
                <a:cubicBezTo>
                  <a:pt x="1587627" y="536627"/>
                  <a:pt x="1603568" y="543170"/>
                  <a:pt x="1603595" y="543181"/>
                </a:cubicBezTo>
                <a:cubicBezTo>
                  <a:pt x="1603595" y="543181"/>
                  <a:pt x="1634033" y="550428"/>
                  <a:pt x="1709404" y="583767"/>
                </a:cubicBezTo>
                <a:cubicBezTo>
                  <a:pt x="1784050" y="617106"/>
                  <a:pt x="1857972" y="644647"/>
                  <a:pt x="1907978" y="725095"/>
                </a:cubicBezTo>
                <a:cubicBezTo>
                  <a:pt x="1958708" y="806268"/>
                  <a:pt x="1977551" y="1044715"/>
                  <a:pt x="1961607" y="1180970"/>
                </a:cubicBezTo>
                <a:cubicBezTo>
                  <a:pt x="1945663" y="1318674"/>
                  <a:pt x="1947112" y="1369407"/>
                  <a:pt x="1964506" y="1462901"/>
                </a:cubicBezTo>
                <a:cubicBezTo>
                  <a:pt x="1981899" y="1556395"/>
                  <a:pt x="1940590" y="1650614"/>
                  <a:pt x="1912326" y="1810786"/>
                </a:cubicBezTo>
                <a:cubicBezTo>
                  <a:pt x="1884792" y="1970923"/>
                  <a:pt x="1863779" y="2213646"/>
                  <a:pt x="1863770" y="2213753"/>
                </a:cubicBezTo>
                <a:cubicBezTo>
                  <a:pt x="1863770" y="2213753"/>
                  <a:pt x="1863770" y="2242018"/>
                  <a:pt x="1863770" y="2250716"/>
                </a:cubicBezTo>
                <a:cubicBezTo>
                  <a:pt x="1863770" y="2259410"/>
                  <a:pt x="1795693" y="2276795"/>
                  <a:pt x="1795646" y="2276807"/>
                </a:cubicBezTo>
                <a:cubicBezTo>
                  <a:pt x="1795646" y="2276807"/>
                  <a:pt x="1808691" y="2392044"/>
                  <a:pt x="1801444" y="2502932"/>
                </a:cubicBezTo>
                <a:cubicBezTo>
                  <a:pt x="1794196" y="2614545"/>
                  <a:pt x="1792747" y="2705140"/>
                  <a:pt x="1792747" y="2752974"/>
                </a:cubicBezTo>
                <a:cubicBezTo>
                  <a:pt x="1792747" y="2800809"/>
                  <a:pt x="1839854" y="3027658"/>
                  <a:pt x="1871017" y="3180583"/>
                </a:cubicBezTo>
                <a:cubicBezTo>
                  <a:pt x="1871996" y="3185622"/>
                  <a:pt x="1872928" y="3190692"/>
                  <a:pt x="1872958" y="3195942"/>
                </a:cubicBezTo>
                <a:lnTo>
                  <a:pt x="1466260" y="3195942"/>
                </a:lnTo>
                <a:cubicBezTo>
                  <a:pt x="1464663" y="3190723"/>
                  <a:pt x="1463728" y="3187842"/>
                  <a:pt x="1463724" y="3187830"/>
                </a:cubicBezTo>
                <a:cubicBezTo>
                  <a:pt x="1463724" y="3187830"/>
                  <a:pt x="1463270" y="3190511"/>
                  <a:pt x="1462612" y="3195942"/>
                </a:cubicBezTo>
                <a:lnTo>
                  <a:pt x="1119942" y="3195942"/>
                </a:lnTo>
                <a:cubicBezTo>
                  <a:pt x="1112567" y="3141275"/>
                  <a:pt x="1104505" y="3070448"/>
                  <a:pt x="1094117" y="2974026"/>
                </a:cubicBezTo>
                <a:cubicBezTo>
                  <a:pt x="1070930" y="2758811"/>
                  <a:pt x="1053538" y="2450134"/>
                  <a:pt x="1053532" y="2450025"/>
                </a:cubicBezTo>
                <a:cubicBezTo>
                  <a:pt x="1053532" y="2450025"/>
                  <a:pt x="1041212" y="2455823"/>
                  <a:pt x="1028167" y="2442777"/>
                </a:cubicBezTo>
                <a:cubicBezTo>
                  <a:pt x="1014398" y="2429731"/>
                  <a:pt x="1003527" y="2209404"/>
                  <a:pt x="991931" y="2111562"/>
                </a:cubicBezTo>
                <a:cubicBezTo>
                  <a:pt x="980336" y="2012994"/>
                  <a:pt x="970190" y="1878189"/>
                  <a:pt x="968740" y="1854997"/>
                </a:cubicBezTo>
                <a:cubicBezTo>
                  <a:pt x="952796" y="1707870"/>
                  <a:pt x="983959" y="1417241"/>
                  <a:pt x="983959" y="1411443"/>
                </a:cubicBezTo>
                <a:cubicBezTo>
                  <a:pt x="983959" y="1300555"/>
                  <a:pt x="987583" y="1263592"/>
                  <a:pt x="992656" y="1235327"/>
                </a:cubicBezTo>
                <a:cubicBezTo>
                  <a:pt x="917285" y="1270840"/>
                  <a:pt x="794083" y="1287509"/>
                  <a:pt x="721611" y="1279537"/>
                </a:cubicBezTo>
                <a:cubicBezTo>
                  <a:pt x="667982" y="1274464"/>
                  <a:pt x="520863" y="1213584"/>
                  <a:pt x="433172" y="1158502"/>
                </a:cubicBezTo>
                <a:cubicBezTo>
                  <a:pt x="380992" y="1125163"/>
                  <a:pt x="327363" y="1104870"/>
                  <a:pt x="293301" y="1079503"/>
                </a:cubicBezTo>
                <a:cubicBezTo>
                  <a:pt x="274459" y="1065008"/>
                  <a:pt x="270835" y="1033118"/>
                  <a:pt x="273009" y="1005578"/>
                </a:cubicBezTo>
                <a:cubicBezTo>
                  <a:pt x="250543" y="992532"/>
                  <a:pt x="220829" y="995431"/>
                  <a:pt x="183144" y="980211"/>
                </a:cubicBezTo>
                <a:cubicBezTo>
                  <a:pt x="139661" y="961367"/>
                  <a:pt x="115745" y="951221"/>
                  <a:pt x="101975" y="940349"/>
                </a:cubicBezTo>
                <a:cubicBezTo>
                  <a:pt x="89664" y="930934"/>
                  <a:pt x="88931" y="914281"/>
                  <a:pt x="88930" y="914258"/>
                </a:cubicBezTo>
                <a:cubicBezTo>
                  <a:pt x="88930" y="914258"/>
                  <a:pt x="36026" y="894689"/>
                  <a:pt x="29503" y="877295"/>
                </a:cubicBezTo>
                <a:cubicBezTo>
                  <a:pt x="23712" y="861368"/>
                  <a:pt x="33830" y="856288"/>
                  <a:pt x="33852" y="856277"/>
                </a:cubicBezTo>
                <a:cubicBezTo>
                  <a:pt x="33852" y="856277"/>
                  <a:pt x="7762" y="839607"/>
                  <a:pt x="9211" y="827287"/>
                </a:cubicBezTo>
                <a:cubicBezTo>
                  <a:pt x="9935" y="813534"/>
                  <a:pt x="23669" y="813516"/>
                  <a:pt x="23705" y="813516"/>
                </a:cubicBezTo>
                <a:cubicBezTo>
                  <a:pt x="23705" y="813516"/>
                  <a:pt x="5587" y="810617"/>
                  <a:pt x="514" y="800470"/>
                </a:cubicBezTo>
                <a:cubicBezTo>
                  <a:pt x="-1660" y="793948"/>
                  <a:pt x="2689" y="778728"/>
                  <a:pt x="20807" y="778728"/>
                </a:cubicBezTo>
                <a:cubicBezTo>
                  <a:pt x="38200" y="778728"/>
                  <a:pt x="101251" y="799021"/>
                  <a:pt x="144734" y="806268"/>
                </a:cubicBezTo>
                <a:cubicBezTo>
                  <a:pt x="187492" y="813516"/>
                  <a:pt x="241121" y="821488"/>
                  <a:pt x="255616" y="812067"/>
                </a:cubicBezTo>
                <a:cubicBezTo>
                  <a:pt x="269386" y="803369"/>
                  <a:pt x="244020" y="778003"/>
                  <a:pt x="224453" y="758434"/>
                </a:cubicBezTo>
                <a:cubicBezTo>
                  <a:pt x="204885" y="738866"/>
                  <a:pt x="191116" y="704077"/>
                  <a:pt x="209959" y="693206"/>
                </a:cubicBezTo>
                <a:cubicBezTo>
                  <a:pt x="228801" y="682335"/>
                  <a:pt x="231700" y="696105"/>
                  <a:pt x="255616" y="717848"/>
                </a:cubicBezTo>
                <a:cubicBezTo>
                  <a:pt x="278807" y="740315"/>
                  <a:pt x="288953" y="765682"/>
                  <a:pt x="316492" y="793223"/>
                </a:cubicBezTo>
                <a:cubicBezTo>
                  <a:pt x="338234" y="814966"/>
                  <a:pt x="364324" y="835259"/>
                  <a:pt x="379543" y="856277"/>
                </a:cubicBezTo>
                <a:cubicBezTo>
                  <a:pt x="388964" y="852653"/>
                  <a:pt x="398386" y="851204"/>
                  <a:pt x="406358" y="853378"/>
                </a:cubicBezTo>
                <a:cubicBezTo>
                  <a:pt x="432448" y="858451"/>
                  <a:pt x="472307" y="883093"/>
                  <a:pt x="521588" y="907735"/>
                </a:cubicBezTo>
                <a:cubicBezTo>
                  <a:pt x="584639" y="938900"/>
                  <a:pt x="641167" y="953395"/>
                  <a:pt x="690448" y="957019"/>
                </a:cubicBezTo>
                <a:cubicBezTo>
                  <a:pt x="779589" y="962092"/>
                  <a:pt x="1052083" y="788874"/>
                  <a:pt x="1057156" y="775829"/>
                </a:cubicBezTo>
                <a:cubicBezTo>
                  <a:pt x="1070926" y="733792"/>
                  <a:pt x="1117308" y="700454"/>
                  <a:pt x="1153544" y="687408"/>
                </a:cubicBezTo>
                <a:cubicBezTo>
                  <a:pt x="1174561" y="680160"/>
                  <a:pt x="1210797" y="664215"/>
                  <a:pt x="1237612" y="651895"/>
                </a:cubicBezTo>
                <a:cubicBezTo>
                  <a:pt x="1241235" y="643922"/>
                  <a:pt x="1244134" y="640298"/>
                  <a:pt x="1248482" y="638849"/>
                </a:cubicBezTo>
                <a:lnTo>
                  <a:pt x="1269499" y="632326"/>
                </a:lnTo>
                <a:lnTo>
                  <a:pt x="1258628" y="621455"/>
                </a:lnTo>
                <a:cubicBezTo>
                  <a:pt x="1244134" y="606959"/>
                  <a:pt x="1242684" y="586666"/>
                  <a:pt x="1232538" y="573620"/>
                </a:cubicBezTo>
                <a:cubicBezTo>
                  <a:pt x="1222392" y="560575"/>
                  <a:pt x="1210797" y="576520"/>
                  <a:pt x="1157892" y="579419"/>
                </a:cubicBezTo>
                <a:cubicBezTo>
                  <a:pt x="1104263" y="582318"/>
                  <a:pt x="1095566" y="551878"/>
                  <a:pt x="1094117" y="528685"/>
                </a:cubicBezTo>
                <a:cubicBezTo>
                  <a:pt x="1092667" y="506218"/>
                  <a:pt x="1079622" y="507667"/>
                  <a:pt x="1069476" y="498970"/>
                </a:cubicBezTo>
                <a:cubicBezTo>
                  <a:pt x="1060065" y="490282"/>
                  <a:pt x="1073796" y="475808"/>
                  <a:pt x="1073825" y="475778"/>
                </a:cubicBezTo>
                <a:cubicBezTo>
                  <a:pt x="1073825" y="475778"/>
                  <a:pt x="1074187" y="474691"/>
                  <a:pt x="1072285" y="473422"/>
                </a:cubicBezTo>
                <a:lnTo>
                  <a:pt x="1057156" y="469980"/>
                </a:lnTo>
                <a:cubicBezTo>
                  <a:pt x="1037589" y="468530"/>
                  <a:pt x="1052808" y="446787"/>
                  <a:pt x="1052808" y="436641"/>
                </a:cubicBezTo>
                <a:cubicBezTo>
                  <a:pt x="1052808" y="426494"/>
                  <a:pt x="1043386" y="426494"/>
                  <a:pt x="1023819" y="426494"/>
                </a:cubicBezTo>
                <a:cubicBezTo>
                  <a:pt x="1003527" y="426494"/>
                  <a:pt x="1002077" y="416347"/>
                  <a:pt x="1003527" y="406201"/>
                </a:cubicBezTo>
                <a:cubicBezTo>
                  <a:pt x="1004252" y="396054"/>
                  <a:pt x="1023819" y="345321"/>
                  <a:pt x="1033240" y="322129"/>
                </a:cubicBezTo>
                <a:cubicBezTo>
                  <a:pt x="1043386" y="299661"/>
                  <a:pt x="1031066" y="298212"/>
                  <a:pt x="1023819" y="288065"/>
                </a:cubicBezTo>
                <a:cubicBezTo>
                  <a:pt x="1015847" y="277918"/>
                  <a:pt x="1031066" y="232983"/>
                  <a:pt x="1034690" y="206892"/>
                </a:cubicBezTo>
                <a:cubicBezTo>
                  <a:pt x="1039763" y="181525"/>
                  <a:pt x="1046285" y="156883"/>
                  <a:pt x="1039763" y="151085"/>
                </a:cubicBezTo>
                <a:cubicBezTo>
                  <a:pt x="1032516" y="144562"/>
                  <a:pt x="1033240" y="133691"/>
                  <a:pt x="1041212" y="117746"/>
                </a:cubicBezTo>
                <a:cubicBezTo>
                  <a:pt x="1048460" y="101802"/>
                  <a:pt x="1063679" y="85857"/>
                  <a:pt x="1152094" y="33674"/>
                </a:cubicBezTo>
                <a:cubicBezTo>
                  <a:pt x="1195940" y="7945"/>
                  <a:pt x="1250294" y="-2020"/>
                  <a:pt x="1302021" y="3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Tree>
    <p:extLst>
      <p:ext uri="{BB962C8B-B14F-4D97-AF65-F5344CB8AC3E}">
        <p14:creationId xmlns:p14="http://schemas.microsoft.com/office/powerpoint/2010/main" val="284284132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Predictive</a:t>
            </a:r>
            <a:r>
              <a:rPr lang="de-DE" dirty="0"/>
              <a:t> </a:t>
            </a:r>
            <a:r>
              <a:rPr lang="de-DE" dirty="0" err="1"/>
              <a:t>Analytics</a:t>
            </a:r>
            <a:r>
              <a:rPr lang="de-DE" dirty="0"/>
              <a:t> </a:t>
            </a:r>
            <a:r>
              <a:rPr lang="de-DE" dirty="0" err="1"/>
              <a:t>allows</a:t>
            </a:r>
            <a:r>
              <a:rPr lang="de-DE" dirty="0"/>
              <a:t> </a:t>
            </a:r>
            <a:r>
              <a:rPr lang="de-DE" dirty="0" err="1"/>
              <a:t>insights</a:t>
            </a:r>
            <a:r>
              <a:rPr lang="de-DE" dirty="0"/>
              <a:t> </a:t>
            </a:r>
            <a:r>
              <a:rPr lang="de-DE" dirty="0" err="1"/>
              <a:t>about</a:t>
            </a:r>
            <a:r>
              <a:rPr lang="de-DE" dirty="0"/>
              <a:t> individual </a:t>
            </a:r>
            <a:r>
              <a:rPr lang="de-DE" dirty="0" err="1"/>
              <a:t>probabilities</a:t>
            </a:r>
            <a:r>
              <a:rPr lang="de-DE" dirty="0"/>
              <a:t> </a:t>
            </a:r>
            <a:r>
              <a:rPr lang="de-DE" dirty="0" err="1"/>
              <a:t>for</a:t>
            </a:r>
            <a:r>
              <a:rPr lang="de-DE" dirty="0"/>
              <a:t> real </a:t>
            </a:r>
            <a:r>
              <a:rPr lang="de-DE" dirty="0" err="1"/>
              <a:t>systems</a:t>
            </a:r>
            <a:endParaRPr lang="en-US" dirty="0"/>
          </a:p>
        </p:txBody>
      </p:sp>
      <p:sp>
        <p:nvSpPr>
          <p:cNvPr id="3" name="Datumsplatzhalter 2"/>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4" name="Foliennummernplatzhalter 3"/>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7</a:t>
            </a:fld>
            <a:r>
              <a:rPr lang="de-DE" dirty="0" smtClean="0">
                <a:solidFill>
                  <a:srgbClr val="404040"/>
                </a:solidFill>
              </a:rPr>
              <a:t> </a:t>
            </a:r>
            <a:endParaRPr lang="de-DE" dirty="0">
              <a:solidFill>
                <a:srgbClr val="404040"/>
              </a:solidFill>
            </a:endParaRPr>
          </a:p>
        </p:txBody>
      </p:sp>
      <p:sp>
        <p:nvSpPr>
          <p:cNvPr id="5" name="Fußzeilenplatzhalter 4"/>
          <p:cNvSpPr>
            <a:spLocks noGrp="1"/>
          </p:cNvSpPr>
          <p:nvPr>
            <p:ph type="ftr" sz="quarter" idx="12"/>
          </p:nvPr>
        </p:nvSpPr>
        <p:spPr/>
        <p:txBody>
          <a:bodyPr/>
          <a:lstStyle/>
          <a:p>
            <a:pPr>
              <a:defRPr/>
            </a:pPr>
            <a:endParaRPr lang="en-US" dirty="0">
              <a:solidFill>
                <a:srgbClr val="404040"/>
              </a:solidFill>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3279" y="2850820"/>
            <a:ext cx="1703298" cy="99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istockphoto_4547298-produce-stand-with-appl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640205" y="2292330"/>
            <a:ext cx="1688481" cy="970879"/>
          </a:xfrm>
          <a:prstGeom prst="rect">
            <a:avLst/>
          </a:prstGeom>
        </p:spPr>
      </p:pic>
      <p:pic>
        <p:nvPicPr>
          <p:cNvPr id="8" name="Bild 5"/>
          <p:cNvPicPr>
            <a:picLocks noChangeAspect="1"/>
          </p:cNvPicPr>
          <p:nvPr/>
        </p:nvPicPr>
        <p:blipFill>
          <a:blip r:embed="rId4"/>
          <a:stretch>
            <a:fillRect/>
          </a:stretch>
        </p:blipFill>
        <p:spPr>
          <a:xfrm>
            <a:off x="759397" y="3235789"/>
            <a:ext cx="1703299" cy="959089"/>
          </a:xfrm>
          <a:prstGeom prst="rect">
            <a:avLst/>
          </a:prstGeom>
        </p:spPr>
      </p:pic>
      <p:sp>
        <p:nvSpPr>
          <p:cNvPr id="9" name="Textfeld 8"/>
          <p:cNvSpPr txBox="1"/>
          <p:nvPr/>
        </p:nvSpPr>
        <p:spPr>
          <a:xfrm>
            <a:off x="759397" y="4279035"/>
            <a:ext cx="2277900" cy="707886"/>
          </a:xfrm>
          <a:prstGeom prst="rect">
            <a:avLst/>
          </a:prstGeom>
          <a:noFill/>
        </p:spPr>
        <p:txBody>
          <a:bodyPr wrap="square" rtlCol="0">
            <a:spAutoFit/>
          </a:bodyPr>
          <a:lstStyle/>
          <a:p>
            <a:pPr defTabSz="457200"/>
            <a:r>
              <a:rPr lang="de-DE" sz="2000" b="1" dirty="0" err="1">
                <a:solidFill>
                  <a:srgbClr val="5F5F5F"/>
                </a:solidFill>
              </a:rPr>
              <a:t>Lottery</a:t>
            </a:r>
            <a:endParaRPr lang="de-DE" sz="2000" b="1" dirty="0">
              <a:solidFill>
                <a:srgbClr val="5F5F5F"/>
              </a:solidFill>
            </a:endParaRPr>
          </a:p>
          <a:p>
            <a:pPr defTabSz="457200"/>
            <a:r>
              <a:rPr lang="de-DE" sz="2000" b="1" dirty="0">
                <a:solidFill>
                  <a:srgbClr val="5F5F5F"/>
                </a:solidFill>
                <a:sym typeface="Wingdings"/>
              </a:rPr>
              <a:t>(</a:t>
            </a:r>
            <a:r>
              <a:rPr lang="de-DE" sz="2000" b="1" dirty="0">
                <a:solidFill>
                  <a:srgbClr val="5F5F5F"/>
                </a:solidFill>
              </a:rPr>
              <a:t>pure </a:t>
            </a:r>
            <a:r>
              <a:rPr lang="de-DE" sz="2000" b="1" dirty="0" err="1">
                <a:solidFill>
                  <a:srgbClr val="5F5F5F"/>
                </a:solidFill>
              </a:rPr>
              <a:t>chance</a:t>
            </a:r>
            <a:r>
              <a:rPr lang="de-DE" sz="2000" b="1" dirty="0">
                <a:solidFill>
                  <a:srgbClr val="5F5F5F"/>
                </a:solidFill>
              </a:rPr>
              <a:t>)</a:t>
            </a:r>
          </a:p>
        </p:txBody>
      </p:sp>
      <p:sp>
        <p:nvSpPr>
          <p:cNvPr id="10" name="Textfeld 9"/>
          <p:cNvSpPr txBox="1"/>
          <p:nvPr/>
        </p:nvSpPr>
        <p:spPr>
          <a:xfrm>
            <a:off x="6399806" y="2285175"/>
            <a:ext cx="2483844" cy="707886"/>
          </a:xfrm>
          <a:prstGeom prst="rect">
            <a:avLst/>
          </a:prstGeom>
          <a:noFill/>
        </p:spPr>
        <p:txBody>
          <a:bodyPr wrap="square" rtlCol="0">
            <a:spAutoFit/>
          </a:bodyPr>
          <a:lstStyle/>
          <a:p>
            <a:pPr defTabSz="457200"/>
            <a:r>
              <a:rPr lang="de-DE" sz="2000" b="1" dirty="0" err="1">
                <a:solidFill>
                  <a:srgbClr val="5F5F5F"/>
                </a:solidFill>
              </a:rPr>
              <a:t>Pendulum</a:t>
            </a:r>
            <a:endParaRPr lang="de-DE" sz="2000" b="1" dirty="0">
              <a:solidFill>
                <a:srgbClr val="5F5F5F"/>
              </a:solidFill>
            </a:endParaRPr>
          </a:p>
          <a:p>
            <a:pPr defTabSz="457200"/>
            <a:r>
              <a:rPr lang="de-DE" sz="2000" b="1" dirty="0">
                <a:solidFill>
                  <a:srgbClr val="5F5F5F"/>
                </a:solidFill>
                <a:sym typeface="Wingdings"/>
              </a:rPr>
              <a:t>(</a:t>
            </a:r>
            <a:r>
              <a:rPr lang="de-DE" sz="2000" b="1" dirty="0" err="1">
                <a:solidFill>
                  <a:srgbClr val="5F5F5F"/>
                </a:solidFill>
              </a:rPr>
              <a:t>deterministic</a:t>
            </a:r>
            <a:r>
              <a:rPr lang="de-DE" sz="2000" b="1" dirty="0">
                <a:solidFill>
                  <a:srgbClr val="5F5F5F"/>
                </a:solidFill>
              </a:rPr>
              <a:t>)</a:t>
            </a:r>
          </a:p>
        </p:txBody>
      </p:sp>
      <p:sp>
        <p:nvSpPr>
          <p:cNvPr id="11" name="Textfeld 10"/>
          <p:cNvSpPr txBox="1"/>
          <p:nvPr/>
        </p:nvSpPr>
        <p:spPr bwMode="gray">
          <a:xfrm rot="20592464">
            <a:off x="2717394" y="4653370"/>
            <a:ext cx="3383436" cy="592668"/>
          </a:xfrm>
          <a:prstGeom prst="rect">
            <a:avLst/>
          </a:prstGeom>
          <a:noFill/>
        </p:spPr>
        <p:txBody>
          <a:bodyPr wrap="none" lIns="72000" tIns="72000" rIns="72000" bIns="72000" rtlCol="0">
            <a:noAutofit/>
          </a:bodyPr>
          <a:lstStyle/>
          <a:p>
            <a:pPr defTabSz="457200">
              <a:spcBef>
                <a:spcPts val="300"/>
              </a:spcBef>
              <a:spcAft>
                <a:spcPts val="300"/>
              </a:spcAft>
              <a:buClr>
                <a:srgbClr val="009EE3"/>
              </a:buClr>
            </a:pPr>
            <a:r>
              <a:rPr lang="de-DE" sz="2400" b="1" dirty="0" smtClean="0">
                <a:solidFill>
                  <a:srgbClr val="5F5F5F"/>
                </a:solidFill>
              </a:rPr>
              <a:t>Individual </a:t>
            </a:r>
            <a:r>
              <a:rPr lang="de-DE" sz="2400" b="1" dirty="0" err="1" smtClean="0">
                <a:solidFill>
                  <a:srgbClr val="5F5F5F"/>
                </a:solidFill>
              </a:rPr>
              <a:t>predictability</a:t>
            </a:r>
            <a:endParaRPr lang="de-DE" sz="2400" b="1" dirty="0">
              <a:solidFill>
                <a:srgbClr val="5F5F5F"/>
              </a:solidFill>
            </a:endParaRPr>
          </a:p>
        </p:txBody>
      </p:sp>
      <p:sp>
        <p:nvSpPr>
          <p:cNvPr id="12" name="Textfeld 11"/>
          <p:cNvSpPr txBox="1"/>
          <p:nvPr/>
        </p:nvSpPr>
        <p:spPr bwMode="gray">
          <a:xfrm>
            <a:off x="472021" y="5788563"/>
            <a:ext cx="1159522" cy="592668"/>
          </a:xfrm>
          <a:prstGeom prst="rect">
            <a:avLst/>
          </a:prstGeom>
          <a:noFill/>
        </p:spPr>
        <p:txBody>
          <a:bodyPr wrap="none" lIns="72000" tIns="72000" rIns="72000" bIns="72000" rtlCol="0">
            <a:noAutofit/>
          </a:bodyPr>
          <a:lstStyle/>
          <a:p>
            <a:pPr defTabSz="457200">
              <a:spcBef>
                <a:spcPts val="300"/>
              </a:spcBef>
              <a:spcAft>
                <a:spcPts val="300"/>
              </a:spcAft>
              <a:buClr>
                <a:srgbClr val="009EE3"/>
              </a:buClr>
            </a:pPr>
            <a:r>
              <a:rPr lang="de-DE" sz="2400" b="1" dirty="0" err="1" smtClean="0">
                <a:solidFill>
                  <a:srgbClr val="5F5F5F"/>
                </a:solidFill>
              </a:rPr>
              <a:t>0%</a:t>
            </a:r>
          </a:p>
        </p:txBody>
      </p:sp>
      <p:sp>
        <p:nvSpPr>
          <p:cNvPr id="13" name="Textfeld 12"/>
          <p:cNvSpPr txBox="1"/>
          <p:nvPr/>
        </p:nvSpPr>
        <p:spPr bwMode="gray">
          <a:xfrm>
            <a:off x="7944059" y="3602210"/>
            <a:ext cx="1039987" cy="592668"/>
          </a:xfrm>
          <a:prstGeom prst="rect">
            <a:avLst/>
          </a:prstGeom>
          <a:noFill/>
        </p:spPr>
        <p:txBody>
          <a:bodyPr wrap="none" lIns="72000" tIns="72000" rIns="72000" bIns="72000" rtlCol="0">
            <a:noAutofit/>
          </a:bodyPr>
          <a:lstStyle/>
          <a:p>
            <a:pPr defTabSz="457200">
              <a:spcBef>
                <a:spcPts val="300"/>
              </a:spcBef>
              <a:spcAft>
                <a:spcPts val="300"/>
              </a:spcAft>
              <a:buClr>
                <a:srgbClr val="009EE3"/>
              </a:buClr>
            </a:pPr>
            <a:r>
              <a:rPr lang="de-DE" sz="2400" b="1" dirty="0" err="1" smtClean="0">
                <a:solidFill>
                  <a:srgbClr val="5F5F5F"/>
                </a:solidFill>
              </a:rPr>
              <a:t>100%</a:t>
            </a:r>
          </a:p>
        </p:txBody>
      </p:sp>
      <p:sp>
        <p:nvSpPr>
          <p:cNvPr id="14" name="Pfeil nach links 13"/>
          <p:cNvSpPr/>
          <p:nvPr/>
        </p:nvSpPr>
        <p:spPr bwMode="gray">
          <a:xfrm rot="9816199">
            <a:off x="255184" y="4330429"/>
            <a:ext cx="8822673" cy="405881"/>
          </a:xfrm>
          <a:prstGeom prst="leftArrow">
            <a:avLst/>
          </a:prstGeom>
          <a:solidFill>
            <a:schemeClr val="accent2">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defTabSz="457200">
              <a:spcBef>
                <a:spcPts val="300"/>
              </a:spcBef>
              <a:spcAft>
                <a:spcPts val="300"/>
              </a:spcAft>
              <a:buClr>
                <a:prstClr val="white"/>
              </a:buClr>
              <a:buFont typeface="Arial" pitchFamily="34" charset="0"/>
              <a:buChar char="►"/>
            </a:pPr>
            <a:endParaRPr lang="de-DE" sz="1200" dirty="0" smtClean="0">
              <a:solidFill>
                <a:prstClr val="white"/>
              </a:solidFill>
            </a:endParaRPr>
          </a:p>
        </p:txBody>
      </p:sp>
      <p:sp>
        <p:nvSpPr>
          <p:cNvPr id="15" name="Textfeld 14"/>
          <p:cNvSpPr txBox="1"/>
          <p:nvPr/>
        </p:nvSpPr>
        <p:spPr bwMode="gray">
          <a:xfrm>
            <a:off x="1193381" y="1386646"/>
            <a:ext cx="5464145" cy="592668"/>
          </a:xfrm>
          <a:prstGeom prst="rect">
            <a:avLst/>
          </a:prstGeom>
          <a:noFill/>
        </p:spPr>
        <p:txBody>
          <a:bodyPr wrap="none" lIns="72000" tIns="72000" rIns="72000" bIns="72000" rtlCol="0">
            <a:noAutofit/>
          </a:bodyPr>
          <a:lstStyle/>
          <a:p>
            <a:pPr defTabSz="457200">
              <a:spcBef>
                <a:spcPts val="300"/>
              </a:spcBef>
              <a:spcAft>
                <a:spcPts val="300"/>
              </a:spcAft>
              <a:buClr>
                <a:srgbClr val="009EE3"/>
              </a:buClr>
            </a:pPr>
            <a:r>
              <a:rPr lang="de-DE" sz="2400" b="1" dirty="0" smtClean="0">
                <a:solidFill>
                  <a:srgbClr val="5F5F5F"/>
                </a:solidFill>
              </a:rPr>
              <a:t>e.g.  </a:t>
            </a:r>
            <a:r>
              <a:rPr lang="de-DE" sz="2400" b="1" dirty="0" err="1">
                <a:solidFill>
                  <a:srgbClr val="5F5F5F"/>
                </a:solidFill>
              </a:rPr>
              <a:t>a</a:t>
            </a:r>
            <a:r>
              <a:rPr lang="de-DE" sz="2400" b="1" dirty="0" err="1" smtClean="0">
                <a:solidFill>
                  <a:srgbClr val="5F5F5F"/>
                </a:solidFill>
              </a:rPr>
              <a:t>ttendance</a:t>
            </a:r>
            <a:r>
              <a:rPr lang="de-DE" sz="2400" b="1" dirty="0" smtClean="0">
                <a:solidFill>
                  <a:srgbClr val="5F5F5F"/>
                </a:solidFill>
              </a:rPr>
              <a:t> </a:t>
            </a:r>
            <a:r>
              <a:rPr lang="de-DE" sz="2400" b="1" dirty="0" err="1" smtClean="0">
                <a:solidFill>
                  <a:srgbClr val="5F5F5F"/>
                </a:solidFill>
              </a:rPr>
              <a:t>and</a:t>
            </a:r>
            <a:r>
              <a:rPr lang="de-DE" sz="2400" b="1" dirty="0" smtClean="0">
                <a:solidFill>
                  <a:srgbClr val="5F5F5F"/>
                </a:solidFill>
              </a:rPr>
              <a:t> </a:t>
            </a:r>
            <a:r>
              <a:rPr lang="de-DE" sz="2400" b="1" dirty="0" err="1" smtClean="0">
                <a:solidFill>
                  <a:srgbClr val="5F5F5F"/>
                </a:solidFill>
              </a:rPr>
              <a:t>sales</a:t>
            </a:r>
            <a:endParaRPr lang="de-DE" sz="2400" b="1" dirty="0" smtClean="0">
              <a:solidFill>
                <a:srgbClr val="5F5F5F"/>
              </a:solidFill>
            </a:endParaRPr>
          </a:p>
        </p:txBody>
      </p:sp>
      <p:pic>
        <p:nvPicPr>
          <p:cNvPr id="16" name="Bild 2"/>
          <p:cNvPicPr>
            <a:picLocks noChangeAspect="1"/>
          </p:cNvPicPr>
          <p:nvPr/>
        </p:nvPicPr>
        <p:blipFill rotWithShape="1">
          <a:blip r:embed="rId5"/>
          <a:srcRect b="18848"/>
          <a:stretch/>
        </p:blipFill>
        <p:spPr>
          <a:xfrm>
            <a:off x="6657526" y="1240036"/>
            <a:ext cx="1974789" cy="1011654"/>
          </a:xfrm>
          <a:prstGeom prst="rect">
            <a:avLst/>
          </a:prstGeom>
        </p:spPr>
      </p:pic>
    </p:spTree>
    <p:extLst>
      <p:ext uri="{BB962C8B-B14F-4D97-AF65-F5344CB8AC3E}">
        <p14:creationId xmlns:p14="http://schemas.microsoft.com/office/powerpoint/2010/main" val="274084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chtungspfeil 10"/>
          <p:cNvSpPr/>
          <p:nvPr/>
        </p:nvSpPr>
        <p:spPr bwMode="gray">
          <a:xfrm>
            <a:off x="5947350" y="2312876"/>
            <a:ext cx="2872800" cy="431924"/>
          </a:xfrm>
          <a:prstGeom prst="homePlate">
            <a:avLst>
              <a:gd name="adj" fmla="val 367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marL="266700" indent="-266700" algn="ctr">
              <a:spcBef>
                <a:spcPts val="300"/>
              </a:spcBef>
              <a:spcAft>
                <a:spcPts val="300"/>
              </a:spcAft>
              <a:buClr>
                <a:prstClr val="white"/>
              </a:buClr>
            </a:pPr>
            <a:r>
              <a:rPr lang="en-US" sz="1600" b="1" dirty="0" smtClean="0">
                <a:solidFill>
                  <a:prstClr val="white"/>
                </a:solidFill>
              </a:rPr>
              <a:t>WHAT WILL HAPPEN?</a:t>
            </a:r>
          </a:p>
        </p:txBody>
      </p:sp>
      <p:sp>
        <p:nvSpPr>
          <p:cNvPr id="2" name="Titel 1"/>
          <p:cNvSpPr>
            <a:spLocks noGrp="1"/>
          </p:cNvSpPr>
          <p:nvPr>
            <p:ph type="title"/>
          </p:nvPr>
        </p:nvSpPr>
        <p:spPr bwMode="gray"/>
        <p:txBody>
          <a:bodyPr/>
          <a:lstStyle/>
          <a:p>
            <a:r>
              <a:rPr lang="en-US" dirty="0" smtClean="0"/>
              <a:t>We provide predictions</a:t>
            </a:r>
            <a:endParaRPr lang="en-US" dirty="0"/>
          </a:p>
        </p:txBody>
      </p:sp>
      <p:sp>
        <p:nvSpPr>
          <p:cNvPr id="4" name="Datumsplatzhalter 3"/>
          <p:cNvSpPr>
            <a:spLocks noGrp="1"/>
          </p:cNvSpPr>
          <p:nvPr>
            <p:ph type="dt" sz="half" idx="10"/>
          </p:nvPr>
        </p:nvSpPr>
        <p:spPr bwMode="gray"/>
        <p:txBody>
          <a:bodyPr/>
          <a:lstStyle/>
          <a:p>
            <a:pPr>
              <a:defRPr/>
            </a:pPr>
            <a:r>
              <a:rPr lang="en-US" smtClean="0">
                <a:solidFill>
                  <a:srgbClr val="404040"/>
                </a:solidFill>
              </a:rPr>
              <a:t>10/17/2013</a:t>
            </a:r>
            <a:endParaRPr dirty="0">
              <a:solidFill>
                <a:srgbClr val="404040"/>
              </a:solidFill>
            </a:endParaRPr>
          </a:p>
        </p:txBody>
      </p:sp>
      <p:sp>
        <p:nvSpPr>
          <p:cNvPr id="5" name="Foliennummernplatzhalter 4"/>
          <p:cNvSpPr>
            <a:spLocks noGrp="1"/>
          </p:cNvSpPr>
          <p:nvPr>
            <p:ph type="sldNum" sz="quarter" idx="11"/>
          </p:nvPr>
        </p:nvSpPr>
        <p:spPr bwMode="gray"/>
        <p:txBody>
          <a:bodyPr/>
          <a:lstStyle/>
          <a:p>
            <a:pPr>
              <a:defRPr/>
            </a:pPr>
            <a:r>
              <a:rPr dirty="0">
                <a:solidFill>
                  <a:srgbClr val="404040"/>
                </a:solidFill>
              </a:rPr>
              <a:t>Page </a:t>
            </a:r>
            <a:fld id="{45310495-B82D-4FED-8FC6-509E3A0E5E16}" type="slidenum">
              <a:rPr lang="de-DE">
                <a:solidFill>
                  <a:srgbClr val="404040"/>
                </a:solidFill>
              </a:rPr>
              <a:pPr>
                <a:defRPr/>
              </a:pPr>
              <a:t>8</a:t>
            </a:fld>
            <a:r>
              <a:rPr dirty="0">
                <a:solidFill>
                  <a:srgbClr val="404040"/>
                </a:solidFill>
              </a:rPr>
              <a:t> </a:t>
            </a:r>
          </a:p>
        </p:txBody>
      </p:sp>
      <p:sp>
        <p:nvSpPr>
          <p:cNvPr id="6" name="Fußzeilenplatzhalter 5"/>
          <p:cNvSpPr>
            <a:spLocks noGrp="1"/>
          </p:cNvSpPr>
          <p:nvPr>
            <p:ph type="ftr" sz="quarter" idx="12"/>
          </p:nvPr>
        </p:nvSpPr>
        <p:spPr bwMode="gray"/>
        <p:txBody>
          <a:bodyPr/>
          <a:lstStyle/>
          <a:p>
            <a:pPr>
              <a:defRPr/>
            </a:pPr>
            <a:endParaRPr dirty="0">
              <a:solidFill>
                <a:srgbClr val="404040"/>
              </a:solidFill>
            </a:endParaRPr>
          </a:p>
        </p:txBody>
      </p:sp>
      <p:sp>
        <p:nvSpPr>
          <p:cNvPr id="7" name="Richtungspfeil 6"/>
          <p:cNvSpPr/>
          <p:nvPr/>
        </p:nvSpPr>
        <p:spPr bwMode="gray">
          <a:xfrm>
            <a:off x="358774" y="2456960"/>
            <a:ext cx="2881078" cy="431924"/>
          </a:xfrm>
          <a:prstGeom prst="homePlate">
            <a:avLst>
              <a:gd name="adj" fmla="val 3529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indent="-266700" algn="ctr">
              <a:spcBef>
                <a:spcPts val="300"/>
              </a:spcBef>
              <a:spcAft>
                <a:spcPts val="300"/>
              </a:spcAft>
              <a:buClr>
                <a:prstClr val="white"/>
              </a:buClr>
            </a:pPr>
            <a:r>
              <a:rPr lang="en-US" sz="1600" b="1" kern="0" dirty="0" smtClean="0">
                <a:solidFill>
                  <a:sysClr val="window" lastClr="FFFFFF"/>
                </a:solidFill>
              </a:rPr>
              <a:t>WHAT HAS HAPPENED?</a:t>
            </a:r>
          </a:p>
        </p:txBody>
      </p:sp>
      <p:sp>
        <p:nvSpPr>
          <p:cNvPr id="10" name="Richtungspfeil 9"/>
          <p:cNvSpPr/>
          <p:nvPr/>
        </p:nvSpPr>
        <p:spPr bwMode="gray">
          <a:xfrm>
            <a:off x="3153062" y="2384952"/>
            <a:ext cx="2872800" cy="431924"/>
          </a:xfrm>
          <a:prstGeom prst="homePlate">
            <a:avLst>
              <a:gd name="adj" fmla="val 367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ctr">
              <a:spcBef>
                <a:spcPts val="300"/>
              </a:spcBef>
              <a:spcAft>
                <a:spcPts val="300"/>
              </a:spcAft>
              <a:buClr>
                <a:prstClr val="white"/>
              </a:buClr>
            </a:pPr>
            <a:r>
              <a:rPr lang="en-US" sz="1600" b="1" dirty="0" smtClean="0">
                <a:solidFill>
                  <a:prstClr val="white"/>
                </a:solidFill>
              </a:rPr>
              <a:t>WHY?</a:t>
            </a:r>
          </a:p>
        </p:txBody>
      </p:sp>
      <p:sp>
        <p:nvSpPr>
          <p:cNvPr id="18" name="Eingekerbter Richtungspfeil 17"/>
          <p:cNvSpPr/>
          <p:nvPr/>
        </p:nvSpPr>
        <p:spPr bwMode="gray">
          <a:xfrm>
            <a:off x="3020008" y="2384884"/>
            <a:ext cx="352897" cy="504000"/>
          </a:xfrm>
          <a:prstGeom prst="chevron">
            <a:avLst>
              <a:gd name="adj" fmla="val 4918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smtClean="0">
              <a:solidFill>
                <a:prstClr val="black"/>
              </a:solidFill>
            </a:endParaRPr>
          </a:p>
        </p:txBody>
      </p:sp>
      <p:sp>
        <p:nvSpPr>
          <p:cNvPr id="20" name="Eingekerbter Richtungspfeil 19"/>
          <p:cNvSpPr/>
          <p:nvPr/>
        </p:nvSpPr>
        <p:spPr bwMode="gray">
          <a:xfrm>
            <a:off x="5810158" y="2312876"/>
            <a:ext cx="352897" cy="504000"/>
          </a:xfrm>
          <a:prstGeom prst="chevron">
            <a:avLst>
              <a:gd name="adj" fmla="val 4918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200" dirty="0" smtClean="0">
              <a:solidFill>
                <a:prstClr val="black"/>
              </a:solidFill>
            </a:endParaRPr>
          </a:p>
        </p:txBody>
      </p:sp>
      <p:cxnSp>
        <p:nvCxnSpPr>
          <p:cNvPr id="21" name="Gerade Verbindung 25"/>
          <p:cNvCxnSpPr/>
          <p:nvPr/>
        </p:nvCxnSpPr>
        <p:spPr bwMode="gray">
          <a:xfrm flipH="1">
            <a:off x="1798913" y="2888884"/>
            <a:ext cx="400" cy="1270180"/>
          </a:xfrm>
          <a:prstGeom prst="line">
            <a:avLst/>
          </a:prstGeom>
          <a:noFill/>
          <a:ln w="19050" cap="rnd" cmpd="sng" algn="ctr">
            <a:solidFill>
              <a:srgbClr val="94509E"/>
            </a:solidFill>
            <a:prstDash val="sysDot"/>
            <a:headEnd w="sm" len="sm"/>
            <a:tailEnd type="oval" w="sm" len="sm"/>
          </a:ln>
          <a:effectLst/>
        </p:spPr>
      </p:cxnSp>
      <p:grpSp>
        <p:nvGrpSpPr>
          <p:cNvPr id="34" name="Gruppieren 33"/>
          <p:cNvGrpSpPr/>
          <p:nvPr/>
        </p:nvGrpSpPr>
        <p:grpSpPr bwMode="gray">
          <a:xfrm>
            <a:off x="1328821" y="4437336"/>
            <a:ext cx="940984" cy="714672"/>
            <a:chOff x="2389358" y="5195886"/>
            <a:chExt cx="789020" cy="599256"/>
          </a:xfrm>
        </p:grpSpPr>
        <p:grpSp>
          <p:nvGrpSpPr>
            <p:cNvPr id="3" name="Gruppieren 3503"/>
            <p:cNvGrpSpPr>
              <a:grpSpLocks/>
            </p:cNvGrpSpPr>
            <p:nvPr/>
          </p:nvGrpSpPr>
          <p:grpSpPr bwMode="gray">
            <a:xfrm>
              <a:off x="2389358" y="5195886"/>
              <a:ext cx="789020" cy="599256"/>
              <a:chOff x="5111750" y="738188"/>
              <a:chExt cx="384175" cy="291781"/>
            </a:xfrm>
          </p:grpSpPr>
          <p:sp>
            <p:nvSpPr>
              <p:cNvPr id="2053" name="Freeform 103"/>
              <p:cNvSpPr>
                <a:spLocks noEditPoints="1"/>
              </p:cNvSpPr>
              <p:nvPr/>
            </p:nvSpPr>
            <p:spPr bwMode="gray">
              <a:xfrm>
                <a:off x="5111750" y="738188"/>
                <a:ext cx="384175" cy="263525"/>
              </a:xfrm>
              <a:custGeom>
                <a:avLst/>
                <a:gdLst>
                  <a:gd name="T0" fmla="*/ 365229 w 730"/>
                  <a:gd name="T1" fmla="*/ 0 h 500"/>
                  <a:gd name="T2" fmla="*/ 18946 w 730"/>
                  <a:gd name="T3" fmla="*/ 0 h 500"/>
                  <a:gd name="T4" fmla="*/ 0 w 730"/>
                  <a:gd name="T5" fmla="*/ 18974 h 500"/>
                  <a:gd name="T6" fmla="*/ 0 w 730"/>
                  <a:gd name="T7" fmla="*/ 244551 h 500"/>
                  <a:gd name="T8" fmla="*/ 18946 w 730"/>
                  <a:gd name="T9" fmla="*/ 263525 h 500"/>
                  <a:gd name="T10" fmla="*/ 365229 w 730"/>
                  <a:gd name="T11" fmla="*/ 263525 h 500"/>
                  <a:gd name="T12" fmla="*/ 384175 w 730"/>
                  <a:gd name="T13" fmla="*/ 244551 h 500"/>
                  <a:gd name="T14" fmla="*/ 384175 w 730"/>
                  <a:gd name="T15" fmla="*/ 18974 h 500"/>
                  <a:gd name="T16" fmla="*/ 365229 w 730"/>
                  <a:gd name="T17" fmla="*/ 0 h 500"/>
                  <a:gd name="T18" fmla="*/ 362072 w 730"/>
                  <a:gd name="T19" fmla="*/ 230321 h 500"/>
                  <a:gd name="T20" fmla="*/ 348389 w 730"/>
                  <a:gd name="T21" fmla="*/ 244024 h 500"/>
                  <a:gd name="T22" fmla="*/ 35786 w 730"/>
                  <a:gd name="T23" fmla="*/ 244024 h 500"/>
                  <a:gd name="T24" fmla="*/ 22103 w 730"/>
                  <a:gd name="T25" fmla="*/ 230321 h 500"/>
                  <a:gd name="T26" fmla="*/ 22103 w 730"/>
                  <a:gd name="T27" fmla="*/ 33204 h 500"/>
                  <a:gd name="T28" fmla="*/ 35786 w 730"/>
                  <a:gd name="T29" fmla="*/ 19501 h 500"/>
                  <a:gd name="T30" fmla="*/ 348389 w 730"/>
                  <a:gd name="T31" fmla="*/ 19501 h 500"/>
                  <a:gd name="T32" fmla="*/ 362072 w 730"/>
                  <a:gd name="T33" fmla="*/ 33204 h 500"/>
                  <a:gd name="T34" fmla="*/ 362072 w 730"/>
                  <a:gd name="T35" fmla="*/ 230321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0"/>
                  <a:gd name="T55" fmla="*/ 0 h 500"/>
                  <a:gd name="T56" fmla="*/ 730 w 730"/>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0" h="500">
                    <a:moveTo>
                      <a:pt x="694" y="0"/>
                    </a:moveTo>
                    <a:cubicBezTo>
                      <a:pt x="36" y="0"/>
                      <a:pt x="36" y="0"/>
                      <a:pt x="36" y="0"/>
                    </a:cubicBezTo>
                    <a:cubicBezTo>
                      <a:pt x="17" y="0"/>
                      <a:pt x="0" y="16"/>
                      <a:pt x="0" y="36"/>
                    </a:cubicBezTo>
                    <a:cubicBezTo>
                      <a:pt x="0" y="464"/>
                      <a:pt x="0" y="464"/>
                      <a:pt x="0" y="464"/>
                    </a:cubicBezTo>
                    <a:cubicBezTo>
                      <a:pt x="0" y="484"/>
                      <a:pt x="17" y="500"/>
                      <a:pt x="36" y="500"/>
                    </a:cubicBezTo>
                    <a:cubicBezTo>
                      <a:pt x="694" y="500"/>
                      <a:pt x="694" y="500"/>
                      <a:pt x="694" y="500"/>
                    </a:cubicBezTo>
                    <a:cubicBezTo>
                      <a:pt x="713" y="500"/>
                      <a:pt x="730" y="484"/>
                      <a:pt x="730" y="464"/>
                    </a:cubicBezTo>
                    <a:cubicBezTo>
                      <a:pt x="730" y="36"/>
                      <a:pt x="730" y="36"/>
                      <a:pt x="730" y="36"/>
                    </a:cubicBezTo>
                    <a:cubicBezTo>
                      <a:pt x="730" y="16"/>
                      <a:pt x="713" y="0"/>
                      <a:pt x="694" y="0"/>
                    </a:cubicBezTo>
                    <a:close/>
                    <a:moveTo>
                      <a:pt x="688" y="437"/>
                    </a:moveTo>
                    <a:cubicBezTo>
                      <a:pt x="688" y="451"/>
                      <a:pt x="677" y="463"/>
                      <a:pt x="662" y="463"/>
                    </a:cubicBezTo>
                    <a:cubicBezTo>
                      <a:pt x="68" y="463"/>
                      <a:pt x="68" y="463"/>
                      <a:pt x="68" y="463"/>
                    </a:cubicBezTo>
                    <a:cubicBezTo>
                      <a:pt x="53" y="463"/>
                      <a:pt x="42" y="451"/>
                      <a:pt x="42" y="437"/>
                    </a:cubicBezTo>
                    <a:cubicBezTo>
                      <a:pt x="42" y="63"/>
                      <a:pt x="42" y="63"/>
                      <a:pt x="42" y="63"/>
                    </a:cubicBezTo>
                    <a:cubicBezTo>
                      <a:pt x="42" y="49"/>
                      <a:pt x="53" y="37"/>
                      <a:pt x="68" y="37"/>
                    </a:cubicBezTo>
                    <a:cubicBezTo>
                      <a:pt x="662" y="37"/>
                      <a:pt x="662" y="37"/>
                      <a:pt x="662" y="37"/>
                    </a:cubicBezTo>
                    <a:cubicBezTo>
                      <a:pt x="677" y="37"/>
                      <a:pt x="688" y="49"/>
                      <a:pt x="688" y="63"/>
                    </a:cubicBezTo>
                    <a:lnTo>
                      <a:pt x="688" y="43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2054" name="Freeform 104"/>
              <p:cNvSpPr>
                <a:spLocks noEditPoints="1"/>
              </p:cNvSpPr>
              <p:nvPr/>
            </p:nvSpPr>
            <p:spPr bwMode="gray">
              <a:xfrm>
                <a:off x="5114925" y="1007566"/>
                <a:ext cx="379413" cy="22403"/>
              </a:xfrm>
              <a:custGeom>
                <a:avLst/>
                <a:gdLst>
                  <a:gd name="T0" fmla="*/ 365205 w 721"/>
                  <a:gd name="T1" fmla="*/ 0 h 112"/>
                  <a:gd name="T2" fmla="*/ 14208 w 721"/>
                  <a:gd name="T3" fmla="*/ 0 h 112"/>
                  <a:gd name="T4" fmla="*/ 0 w 721"/>
                  <a:gd name="T5" fmla="*/ 12587 h 112"/>
                  <a:gd name="T6" fmla="*/ 0 w 721"/>
                  <a:gd name="T7" fmla="*/ 45627 h 112"/>
                  <a:gd name="T8" fmla="*/ 14208 w 721"/>
                  <a:gd name="T9" fmla="*/ 58738 h 112"/>
                  <a:gd name="T10" fmla="*/ 365205 w 721"/>
                  <a:gd name="T11" fmla="*/ 58738 h 112"/>
                  <a:gd name="T12" fmla="*/ 379413 w 721"/>
                  <a:gd name="T13" fmla="*/ 45627 h 112"/>
                  <a:gd name="T14" fmla="*/ 379413 w 721"/>
                  <a:gd name="T15" fmla="*/ 12587 h 112"/>
                  <a:gd name="T16" fmla="*/ 365205 w 721"/>
                  <a:gd name="T17" fmla="*/ 0 h 112"/>
                  <a:gd name="T18" fmla="*/ 105773 w 721"/>
                  <a:gd name="T19" fmla="*/ 32516 h 112"/>
                  <a:gd name="T20" fmla="*/ 27890 w 721"/>
                  <a:gd name="T21" fmla="*/ 32516 h 112"/>
                  <a:gd name="T22" fmla="*/ 20523 w 721"/>
                  <a:gd name="T23" fmla="*/ 26747 h 112"/>
                  <a:gd name="T24" fmla="*/ 27890 w 721"/>
                  <a:gd name="T25" fmla="*/ 20978 h 112"/>
                  <a:gd name="T26" fmla="*/ 105773 w 721"/>
                  <a:gd name="T27" fmla="*/ 20978 h 112"/>
                  <a:gd name="T28" fmla="*/ 113140 w 721"/>
                  <a:gd name="T29" fmla="*/ 26747 h 112"/>
                  <a:gd name="T30" fmla="*/ 105773 w 721"/>
                  <a:gd name="T31" fmla="*/ 32516 h 112"/>
                  <a:gd name="T32" fmla="*/ 312582 w 721"/>
                  <a:gd name="T33" fmla="*/ 34613 h 112"/>
                  <a:gd name="T34" fmla="*/ 310477 w 721"/>
                  <a:gd name="T35" fmla="*/ 37236 h 112"/>
                  <a:gd name="T36" fmla="*/ 294164 w 721"/>
                  <a:gd name="T37" fmla="*/ 37236 h 112"/>
                  <a:gd name="T38" fmla="*/ 292059 w 721"/>
                  <a:gd name="T39" fmla="*/ 34613 h 112"/>
                  <a:gd name="T40" fmla="*/ 292059 w 721"/>
                  <a:gd name="T41" fmla="*/ 23600 h 112"/>
                  <a:gd name="T42" fmla="*/ 294164 w 721"/>
                  <a:gd name="T43" fmla="*/ 20978 h 112"/>
                  <a:gd name="T44" fmla="*/ 310477 w 721"/>
                  <a:gd name="T45" fmla="*/ 20978 h 112"/>
                  <a:gd name="T46" fmla="*/ 312582 w 721"/>
                  <a:gd name="T47" fmla="*/ 23600 h 112"/>
                  <a:gd name="T48" fmla="*/ 312582 w 721"/>
                  <a:gd name="T49" fmla="*/ 34613 h 112"/>
                  <a:gd name="T50" fmla="*/ 344682 w 721"/>
                  <a:gd name="T51" fmla="*/ 34613 h 112"/>
                  <a:gd name="T52" fmla="*/ 343103 w 721"/>
                  <a:gd name="T53" fmla="*/ 37236 h 112"/>
                  <a:gd name="T54" fmla="*/ 326264 w 721"/>
                  <a:gd name="T55" fmla="*/ 37236 h 112"/>
                  <a:gd name="T56" fmla="*/ 324685 w 721"/>
                  <a:gd name="T57" fmla="*/ 34613 h 112"/>
                  <a:gd name="T58" fmla="*/ 324685 w 721"/>
                  <a:gd name="T59" fmla="*/ 23600 h 112"/>
                  <a:gd name="T60" fmla="*/ 326264 w 721"/>
                  <a:gd name="T61" fmla="*/ 20978 h 112"/>
                  <a:gd name="T62" fmla="*/ 343103 w 721"/>
                  <a:gd name="T63" fmla="*/ 20978 h 112"/>
                  <a:gd name="T64" fmla="*/ 344682 w 721"/>
                  <a:gd name="T65" fmla="*/ 23600 h 112"/>
                  <a:gd name="T66" fmla="*/ 344682 w 721"/>
                  <a:gd name="T67" fmla="*/ 34613 h 1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1"/>
                  <a:gd name="T103" fmla="*/ 0 h 112"/>
                  <a:gd name="T104" fmla="*/ 721 w 721"/>
                  <a:gd name="T105" fmla="*/ 112 h 1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1" h="112">
                    <a:moveTo>
                      <a:pt x="694" y="0"/>
                    </a:moveTo>
                    <a:cubicBezTo>
                      <a:pt x="27" y="0"/>
                      <a:pt x="27" y="0"/>
                      <a:pt x="27" y="0"/>
                    </a:cubicBezTo>
                    <a:cubicBezTo>
                      <a:pt x="12" y="0"/>
                      <a:pt x="0" y="11"/>
                      <a:pt x="0" y="24"/>
                    </a:cubicBezTo>
                    <a:cubicBezTo>
                      <a:pt x="0" y="87"/>
                      <a:pt x="0" y="87"/>
                      <a:pt x="0" y="87"/>
                    </a:cubicBezTo>
                    <a:cubicBezTo>
                      <a:pt x="0" y="101"/>
                      <a:pt x="12" y="112"/>
                      <a:pt x="27" y="112"/>
                    </a:cubicBezTo>
                    <a:cubicBezTo>
                      <a:pt x="694" y="112"/>
                      <a:pt x="694" y="112"/>
                      <a:pt x="694" y="112"/>
                    </a:cubicBezTo>
                    <a:cubicBezTo>
                      <a:pt x="709" y="112"/>
                      <a:pt x="721" y="101"/>
                      <a:pt x="721" y="87"/>
                    </a:cubicBezTo>
                    <a:cubicBezTo>
                      <a:pt x="721" y="24"/>
                      <a:pt x="721" y="24"/>
                      <a:pt x="721" y="24"/>
                    </a:cubicBezTo>
                    <a:cubicBezTo>
                      <a:pt x="721" y="11"/>
                      <a:pt x="709" y="0"/>
                      <a:pt x="694" y="0"/>
                    </a:cubicBezTo>
                    <a:close/>
                    <a:moveTo>
                      <a:pt x="201" y="62"/>
                    </a:moveTo>
                    <a:cubicBezTo>
                      <a:pt x="53" y="62"/>
                      <a:pt x="53" y="62"/>
                      <a:pt x="53" y="62"/>
                    </a:cubicBezTo>
                    <a:cubicBezTo>
                      <a:pt x="45" y="62"/>
                      <a:pt x="39" y="57"/>
                      <a:pt x="39" y="51"/>
                    </a:cubicBezTo>
                    <a:cubicBezTo>
                      <a:pt x="39" y="45"/>
                      <a:pt x="45" y="40"/>
                      <a:pt x="53" y="40"/>
                    </a:cubicBezTo>
                    <a:cubicBezTo>
                      <a:pt x="201" y="40"/>
                      <a:pt x="201" y="40"/>
                      <a:pt x="201" y="40"/>
                    </a:cubicBezTo>
                    <a:cubicBezTo>
                      <a:pt x="209" y="40"/>
                      <a:pt x="215" y="45"/>
                      <a:pt x="215" y="51"/>
                    </a:cubicBezTo>
                    <a:cubicBezTo>
                      <a:pt x="215" y="57"/>
                      <a:pt x="209" y="62"/>
                      <a:pt x="201" y="62"/>
                    </a:cubicBezTo>
                    <a:close/>
                    <a:moveTo>
                      <a:pt x="594" y="66"/>
                    </a:moveTo>
                    <a:cubicBezTo>
                      <a:pt x="594" y="69"/>
                      <a:pt x="592" y="71"/>
                      <a:pt x="590" y="71"/>
                    </a:cubicBezTo>
                    <a:cubicBezTo>
                      <a:pt x="559" y="71"/>
                      <a:pt x="559" y="71"/>
                      <a:pt x="559" y="71"/>
                    </a:cubicBezTo>
                    <a:cubicBezTo>
                      <a:pt x="557" y="71"/>
                      <a:pt x="555" y="69"/>
                      <a:pt x="555" y="66"/>
                    </a:cubicBezTo>
                    <a:cubicBezTo>
                      <a:pt x="555" y="45"/>
                      <a:pt x="555" y="45"/>
                      <a:pt x="555" y="45"/>
                    </a:cubicBezTo>
                    <a:cubicBezTo>
                      <a:pt x="555" y="42"/>
                      <a:pt x="557" y="40"/>
                      <a:pt x="559" y="40"/>
                    </a:cubicBezTo>
                    <a:cubicBezTo>
                      <a:pt x="590" y="40"/>
                      <a:pt x="590" y="40"/>
                      <a:pt x="590" y="40"/>
                    </a:cubicBezTo>
                    <a:cubicBezTo>
                      <a:pt x="592" y="40"/>
                      <a:pt x="594" y="42"/>
                      <a:pt x="594" y="45"/>
                    </a:cubicBezTo>
                    <a:lnTo>
                      <a:pt x="594" y="66"/>
                    </a:lnTo>
                    <a:close/>
                    <a:moveTo>
                      <a:pt x="655" y="66"/>
                    </a:moveTo>
                    <a:cubicBezTo>
                      <a:pt x="655" y="69"/>
                      <a:pt x="654" y="71"/>
                      <a:pt x="652" y="71"/>
                    </a:cubicBezTo>
                    <a:cubicBezTo>
                      <a:pt x="620" y="71"/>
                      <a:pt x="620" y="71"/>
                      <a:pt x="620" y="71"/>
                    </a:cubicBezTo>
                    <a:cubicBezTo>
                      <a:pt x="618" y="71"/>
                      <a:pt x="617" y="69"/>
                      <a:pt x="617" y="66"/>
                    </a:cubicBezTo>
                    <a:cubicBezTo>
                      <a:pt x="617" y="45"/>
                      <a:pt x="617" y="45"/>
                      <a:pt x="617" y="45"/>
                    </a:cubicBezTo>
                    <a:cubicBezTo>
                      <a:pt x="617" y="42"/>
                      <a:pt x="618" y="40"/>
                      <a:pt x="620" y="40"/>
                    </a:cubicBezTo>
                    <a:cubicBezTo>
                      <a:pt x="652" y="40"/>
                      <a:pt x="652" y="40"/>
                      <a:pt x="652" y="40"/>
                    </a:cubicBezTo>
                    <a:cubicBezTo>
                      <a:pt x="654" y="40"/>
                      <a:pt x="655" y="42"/>
                      <a:pt x="655" y="45"/>
                    </a:cubicBezTo>
                    <a:lnTo>
                      <a:pt x="655" y="66"/>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grpSp>
        <p:sp>
          <p:nvSpPr>
            <p:cNvPr id="33" name="Textfeld 32"/>
            <p:cNvSpPr txBox="1"/>
            <p:nvPr/>
          </p:nvSpPr>
          <p:spPr bwMode="gray">
            <a:xfrm>
              <a:off x="2435225" y="5229200"/>
              <a:ext cx="696615" cy="468052"/>
            </a:xfrm>
            <a:prstGeom prst="rect">
              <a:avLst/>
            </a:prstGeom>
            <a:noFill/>
          </p:spPr>
          <p:txBody>
            <a:bodyPr wrap="square" lIns="72000" tIns="72000" rIns="72000" bIns="72000" rtlCol="0" anchor="ctr">
              <a:noAutofit/>
            </a:bodyPr>
            <a:lstStyle/>
            <a:p>
              <a:pPr indent="-266700" algn="ctr">
                <a:spcBef>
                  <a:spcPts val="300"/>
                </a:spcBef>
                <a:spcAft>
                  <a:spcPts val="300"/>
                </a:spcAft>
                <a:buClr>
                  <a:srgbClr val="009EE3"/>
                </a:buClr>
              </a:pPr>
              <a:r>
                <a:rPr lang="en-US" sz="1000" b="1" dirty="0" smtClean="0">
                  <a:solidFill>
                    <a:srgbClr val="009EE3"/>
                  </a:solidFill>
                </a:rPr>
                <a:t>DATA</a:t>
              </a:r>
            </a:p>
          </p:txBody>
        </p:sp>
      </p:grpSp>
      <p:cxnSp>
        <p:nvCxnSpPr>
          <p:cNvPr id="123" name="Gerade Verbindung 25"/>
          <p:cNvCxnSpPr/>
          <p:nvPr/>
        </p:nvCxnSpPr>
        <p:spPr bwMode="gray">
          <a:xfrm>
            <a:off x="4589462" y="2816876"/>
            <a:ext cx="0" cy="1007412"/>
          </a:xfrm>
          <a:prstGeom prst="line">
            <a:avLst/>
          </a:prstGeom>
          <a:noFill/>
          <a:ln w="19050" cap="rnd" cmpd="sng" algn="ctr">
            <a:solidFill>
              <a:srgbClr val="94509E"/>
            </a:solidFill>
            <a:prstDash val="sysDot"/>
            <a:headEnd w="sm" len="sm"/>
            <a:tailEnd type="oval" w="sm" len="sm"/>
          </a:ln>
          <a:effectLst/>
        </p:spPr>
      </p:cxnSp>
      <p:grpSp>
        <p:nvGrpSpPr>
          <p:cNvPr id="153" name="Gruppieren 152"/>
          <p:cNvGrpSpPr/>
          <p:nvPr/>
        </p:nvGrpSpPr>
        <p:grpSpPr bwMode="gray">
          <a:xfrm>
            <a:off x="6277155" y="2744800"/>
            <a:ext cx="1908235" cy="1178974"/>
            <a:chOff x="6429633" y="2744800"/>
            <a:chExt cx="1908235" cy="1178974"/>
          </a:xfrm>
        </p:grpSpPr>
        <p:grpSp>
          <p:nvGrpSpPr>
            <p:cNvPr id="70" name="Gruppieren 69"/>
            <p:cNvGrpSpPr/>
            <p:nvPr/>
          </p:nvGrpSpPr>
          <p:grpSpPr bwMode="gray">
            <a:xfrm>
              <a:off x="6429633" y="3496666"/>
              <a:ext cx="334496" cy="427108"/>
              <a:chOff x="4824028" y="4797152"/>
              <a:chExt cx="338604" cy="432355"/>
            </a:xfrm>
          </p:grpSpPr>
          <p:sp>
            <p:nvSpPr>
              <p:cNvPr id="71"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2"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3"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4"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grpSp>
        <p:grpSp>
          <p:nvGrpSpPr>
            <p:cNvPr id="75" name="Gruppieren 74"/>
            <p:cNvGrpSpPr/>
            <p:nvPr/>
          </p:nvGrpSpPr>
          <p:grpSpPr bwMode="gray">
            <a:xfrm>
              <a:off x="6954213" y="3496666"/>
              <a:ext cx="334496" cy="427108"/>
              <a:chOff x="4824028" y="4797152"/>
              <a:chExt cx="338604" cy="432355"/>
            </a:xfrm>
          </p:grpSpPr>
          <p:sp>
            <p:nvSpPr>
              <p:cNvPr id="76"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7"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8"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79"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grpSp>
        <p:grpSp>
          <p:nvGrpSpPr>
            <p:cNvPr id="80" name="Gruppieren 79"/>
            <p:cNvGrpSpPr/>
            <p:nvPr/>
          </p:nvGrpSpPr>
          <p:grpSpPr bwMode="gray">
            <a:xfrm>
              <a:off x="7478793" y="3496666"/>
              <a:ext cx="334496" cy="427108"/>
              <a:chOff x="4824028" y="4797152"/>
              <a:chExt cx="338604" cy="432355"/>
            </a:xfrm>
          </p:grpSpPr>
          <p:sp>
            <p:nvSpPr>
              <p:cNvPr id="81"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82"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83"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84"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grpSp>
        <p:cxnSp>
          <p:nvCxnSpPr>
            <p:cNvPr id="124" name="Gerade Verbindung 25"/>
            <p:cNvCxnSpPr/>
            <p:nvPr/>
          </p:nvCxnSpPr>
          <p:spPr bwMode="gray">
            <a:xfrm>
              <a:off x="7383750" y="2744800"/>
              <a:ext cx="0" cy="504180"/>
            </a:xfrm>
            <a:prstGeom prst="line">
              <a:avLst/>
            </a:prstGeom>
            <a:noFill/>
            <a:ln w="19050" cap="rnd" cmpd="sng" algn="ctr">
              <a:solidFill>
                <a:srgbClr val="94509E"/>
              </a:solidFill>
              <a:prstDash val="sysDot"/>
              <a:headEnd w="sm" len="sm"/>
              <a:tailEnd type="oval" w="med" len="med"/>
            </a:ln>
            <a:effectLst/>
          </p:spPr>
        </p:cxnSp>
        <p:grpSp>
          <p:nvGrpSpPr>
            <p:cNvPr id="129" name="Gruppieren 128"/>
            <p:cNvGrpSpPr/>
            <p:nvPr/>
          </p:nvGrpSpPr>
          <p:grpSpPr bwMode="gray">
            <a:xfrm>
              <a:off x="8003372" y="3496666"/>
              <a:ext cx="334496" cy="427108"/>
              <a:chOff x="4824028" y="4797152"/>
              <a:chExt cx="338604" cy="432355"/>
            </a:xfrm>
          </p:grpSpPr>
          <p:sp>
            <p:nvSpPr>
              <p:cNvPr id="130" name="Freeform 7"/>
              <p:cNvSpPr>
                <a:spLocks noEditPoints="1"/>
              </p:cNvSpPr>
              <p:nvPr/>
            </p:nvSpPr>
            <p:spPr bwMode="gray">
              <a:xfrm>
                <a:off x="4824028" y="5134147"/>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131" name="Freeform 8"/>
              <p:cNvSpPr>
                <a:spLocks noEditPoints="1"/>
              </p:cNvSpPr>
              <p:nvPr/>
            </p:nvSpPr>
            <p:spPr bwMode="gray">
              <a:xfrm>
                <a:off x="4824028" y="5023488"/>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132" name="Freeform 7"/>
              <p:cNvSpPr>
                <a:spLocks noEditPoints="1"/>
              </p:cNvSpPr>
              <p:nvPr/>
            </p:nvSpPr>
            <p:spPr bwMode="gray">
              <a:xfrm>
                <a:off x="4824028" y="4907811"/>
                <a:ext cx="338604" cy="95360"/>
              </a:xfrm>
              <a:custGeom>
                <a:avLst/>
                <a:gdLst>
                  <a:gd name="T0" fmla="*/ 273 w 281"/>
                  <a:gd name="T1" fmla="*/ 0 h 79"/>
                  <a:gd name="T2" fmla="*/ 8 w 281"/>
                  <a:gd name="T3" fmla="*/ 0 h 79"/>
                  <a:gd name="T4" fmla="*/ 0 w 281"/>
                  <a:gd name="T5" fmla="*/ 8 h 79"/>
                  <a:gd name="T6" fmla="*/ 0 w 281"/>
                  <a:gd name="T7" fmla="*/ 71 h 79"/>
                  <a:gd name="T8" fmla="*/ 8 w 281"/>
                  <a:gd name="T9" fmla="*/ 79 h 79"/>
                  <a:gd name="T10" fmla="*/ 273 w 281"/>
                  <a:gd name="T11" fmla="*/ 79 h 79"/>
                  <a:gd name="T12" fmla="*/ 281 w 281"/>
                  <a:gd name="T13" fmla="*/ 71 h 79"/>
                  <a:gd name="T14" fmla="*/ 281 w 281"/>
                  <a:gd name="T15" fmla="*/ 8 h 79"/>
                  <a:gd name="T16" fmla="*/ 273 w 281"/>
                  <a:gd name="T17" fmla="*/ 0 h 79"/>
                  <a:gd name="T18" fmla="*/ 14 w 281"/>
                  <a:gd name="T19" fmla="*/ 67 h 79"/>
                  <a:gd name="T20" fmla="*/ 11 w 281"/>
                  <a:gd name="T21" fmla="*/ 71 h 79"/>
                  <a:gd name="T22" fmla="*/ 8 w 281"/>
                  <a:gd name="T23" fmla="*/ 67 h 79"/>
                  <a:gd name="T24" fmla="*/ 8 w 281"/>
                  <a:gd name="T25" fmla="*/ 11 h 79"/>
                  <a:gd name="T26" fmla="*/ 11 w 281"/>
                  <a:gd name="T27" fmla="*/ 7 h 79"/>
                  <a:gd name="T28" fmla="*/ 14 w 281"/>
                  <a:gd name="T29" fmla="*/ 11 h 79"/>
                  <a:gd name="T30" fmla="*/ 14 w 281"/>
                  <a:gd name="T31" fmla="*/ 67 h 79"/>
                  <a:gd name="T32" fmla="*/ 173 w 281"/>
                  <a:gd name="T33" fmla="*/ 34 h 79"/>
                  <a:gd name="T34" fmla="*/ 164 w 281"/>
                  <a:gd name="T35" fmla="*/ 25 h 79"/>
                  <a:gd name="T36" fmla="*/ 173 w 281"/>
                  <a:gd name="T37" fmla="*/ 15 h 79"/>
                  <a:gd name="T38" fmla="*/ 182 w 281"/>
                  <a:gd name="T39" fmla="*/ 25 h 79"/>
                  <a:gd name="T40" fmla="*/ 173 w 281"/>
                  <a:gd name="T41" fmla="*/ 34 h 79"/>
                  <a:gd name="T42" fmla="*/ 266 w 281"/>
                  <a:gd name="T43" fmla="*/ 63 h 79"/>
                  <a:gd name="T44" fmla="*/ 262 w 281"/>
                  <a:gd name="T45" fmla="*/ 66 h 79"/>
                  <a:gd name="T46" fmla="*/ 205 w 281"/>
                  <a:gd name="T47" fmla="*/ 66 h 79"/>
                  <a:gd name="T48" fmla="*/ 201 w 281"/>
                  <a:gd name="T49" fmla="*/ 63 h 79"/>
                  <a:gd name="T50" fmla="*/ 201 w 281"/>
                  <a:gd name="T51" fmla="*/ 46 h 79"/>
                  <a:gd name="T52" fmla="*/ 205 w 281"/>
                  <a:gd name="T53" fmla="*/ 42 h 79"/>
                  <a:gd name="T54" fmla="*/ 262 w 281"/>
                  <a:gd name="T55" fmla="*/ 42 h 79"/>
                  <a:gd name="T56" fmla="*/ 266 w 281"/>
                  <a:gd name="T57" fmla="*/ 46 h 79"/>
                  <a:gd name="T58" fmla="*/ 266 w 281"/>
                  <a:gd name="T59" fmla="*/ 63 h 79"/>
                  <a:gd name="T60" fmla="*/ 266 w 281"/>
                  <a:gd name="T61" fmla="*/ 32 h 79"/>
                  <a:gd name="T62" fmla="*/ 262 w 281"/>
                  <a:gd name="T63" fmla="*/ 36 h 79"/>
                  <a:gd name="T64" fmla="*/ 205 w 281"/>
                  <a:gd name="T65" fmla="*/ 36 h 79"/>
                  <a:gd name="T66" fmla="*/ 201 w 281"/>
                  <a:gd name="T67" fmla="*/ 32 h 79"/>
                  <a:gd name="T68" fmla="*/ 201 w 281"/>
                  <a:gd name="T69" fmla="*/ 16 h 79"/>
                  <a:gd name="T70" fmla="*/ 205 w 281"/>
                  <a:gd name="T71" fmla="*/ 12 h 79"/>
                  <a:gd name="T72" fmla="*/ 262 w 281"/>
                  <a:gd name="T73" fmla="*/ 12 h 79"/>
                  <a:gd name="T74" fmla="*/ 266 w 281"/>
                  <a:gd name="T75" fmla="*/ 16 h 79"/>
                  <a:gd name="T76" fmla="*/ 266 w 281"/>
                  <a:gd name="T77"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3"/>
                      <a:pt x="0" y="8"/>
                    </a:cubicBezTo>
                    <a:cubicBezTo>
                      <a:pt x="0" y="71"/>
                      <a:pt x="0" y="71"/>
                      <a:pt x="0" y="71"/>
                    </a:cubicBezTo>
                    <a:cubicBezTo>
                      <a:pt x="0" y="75"/>
                      <a:pt x="4" y="79"/>
                      <a:pt x="8" y="79"/>
                    </a:cubicBezTo>
                    <a:cubicBezTo>
                      <a:pt x="273" y="79"/>
                      <a:pt x="273" y="79"/>
                      <a:pt x="273" y="79"/>
                    </a:cubicBezTo>
                    <a:cubicBezTo>
                      <a:pt x="278" y="79"/>
                      <a:pt x="281" y="75"/>
                      <a:pt x="281" y="71"/>
                    </a:cubicBezTo>
                    <a:cubicBezTo>
                      <a:pt x="281" y="8"/>
                      <a:pt x="281" y="8"/>
                      <a:pt x="281" y="8"/>
                    </a:cubicBezTo>
                    <a:cubicBezTo>
                      <a:pt x="281" y="3"/>
                      <a:pt x="278" y="0"/>
                      <a:pt x="273" y="0"/>
                    </a:cubicBezTo>
                    <a:close/>
                    <a:moveTo>
                      <a:pt x="14" y="67"/>
                    </a:moveTo>
                    <a:cubicBezTo>
                      <a:pt x="14" y="69"/>
                      <a:pt x="13" y="71"/>
                      <a:pt x="11" y="71"/>
                    </a:cubicBezTo>
                    <a:cubicBezTo>
                      <a:pt x="10" y="71"/>
                      <a:pt x="8" y="69"/>
                      <a:pt x="8" y="67"/>
                    </a:cubicBezTo>
                    <a:cubicBezTo>
                      <a:pt x="8" y="11"/>
                      <a:pt x="8" y="11"/>
                      <a:pt x="8" y="11"/>
                    </a:cubicBezTo>
                    <a:cubicBezTo>
                      <a:pt x="8" y="9"/>
                      <a:pt x="10" y="7"/>
                      <a:pt x="11" y="7"/>
                    </a:cubicBezTo>
                    <a:cubicBezTo>
                      <a:pt x="13" y="7"/>
                      <a:pt x="14" y="9"/>
                      <a:pt x="14" y="11"/>
                    </a:cubicBezTo>
                    <a:lnTo>
                      <a:pt x="14" y="67"/>
                    </a:lnTo>
                    <a:close/>
                    <a:moveTo>
                      <a:pt x="173" y="34"/>
                    </a:moveTo>
                    <a:cubicBezTo>
                      <a:pt x="168" y="34"/>
                      <a:pt x="164" y="30"/>
                      <a:pt x="164" y="25"/>
                    </a:cubicBezTo>
                    <a:cubicBezTo>
                      <a:pt x="164" y="20"/>
                      <a:pt x="168" y="15"/>
                      <a:pt x="173" y="15"/>
                    </a:cubicBezTo>
                    <a:cubicBezTo>
                      <a:pt x="178" y="15"/>
                      <a:pt x="182" y="20"/>
                      <a:pt x="182" y="25"/>
                    </a:cubicBezTo>
                    <a:cubicBezTo>
                      <a:pt x="182" y="30"/>
                      <a:pt x="178" y="34"/>
                      <a:pt x="173" y="34"/>
                    </a:cubicBezTo>
                    <a:close/>
                    <a:moveTo>
                      <a:pt x="266" y="63"/>
                    </a:moveTo>
                    <a:cubicBezTo>
                      <a:pt x="266" y="65"/>
                      <a:pt x="264" y="66"/>
                      <a:pt x="262" y="66"/>
                    </a:cubicBezTo>
                    <a:cubicBezTo>
                      <a:pt x="205" y="66"/>
                      <a:pt x="205" y="66"/>
                      <a:pt x="205" y="66"/>
                    </a:cubicBezTo>
                    <a:cubicBezTo>
                      <a:pt x="203" y="66"/>
                      <a:pt x="201" y="65"/>
                      <a:pt x="201" y="63"/>
                    </a:cubicBezTo>
                    <a:cubicBezTo>
                      <a:pt x="201" y="46"/>
                      <a:pt x="201" y="46"/>
                      <a:pt x="201" y="46"/>
                    </a:cubicBezTo>
                    <a:cubicBezTo>
                      <a:pt x="201" y="44"/>
                      <a:pt x="203" y="42"/>
                      <a:pt x="205" y="42"/>
                    </a:cubicBezTo>
                    <a:cubicBezTo>
                      <a:pt x="262" y="42"/>
                      <a:pt x="262" y="42"/>
                      <a:pt x="262" y="42"/>
                    </a:cubicBezTo>
                    <a:cubicBezTo>
                      <a:pt x="264" y="42"/>
                      <a:pt x="266" y="44"/>
                      <a:pt x="266" y="46"/>
                    </a:cubicBezTo>
                    <a:lnTo>
                      <a:pt x="266" y="63"/>
                    </a:lnTo>
                    <a:close/>
                    <a:moveTo>
                      <a:pt x="266" y="32"/>
                    </a:moveTo>
                    <a:cubicBezTo>
                      <a:pt x="266" y="34"/>
                      <a:pt x="264" y="36"/>
                      <a:pt x="262" y="36"/>
                    </a:cubicBezTo>
                    <a:cubicBezTo>
                      <a:pt x="205" y="36"/>
                      <a:pt x="205" y="36"/>
                      <a:pt x="205" y="36"/>
                    </a:cubicBezTo>
                    <a:cubicBezTo>
                      <a:pt x="203" y="36"/>
                      <a:pt x="201" y="34"/>
                      <a:pt x="201" y="32"/>
                    </a:cubicBezTo>
                    <a:cubicBezTo>
                      <a:pt x="201" y="16"/>
                      <a:pt x="201" y="16"/>
                      <a:pt x="201" y="16"/>
                    </a:cubicBezTo>
                    <a:cubicBezTo>
                      <a:pt x="201" y="13"/>
                      <a:pt x="203" y="12"/>
                      <a:pt x="205" y="12"/>
                    </a:cubicBezTo>
                    <a:cubicBezTo>
                      <a:pt x="262" y="12"/>
                      <a:pt x="262" y="12"/>
                      <a:pt x="262" y="12"/>
                    </a:cubicBezTo>
                    <a:cubicBezTo>
                      <a:pt x="264" y="12"/>
                      <a:pt x="266" y="13"/>
                      <a:pt x="266" y="16"/>
                    </a:cubicBezTo>
                    <a:lnTo>
                      <a:pt x="266" y="32"/>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sp>
            <p:nvSpPr>
              <p:cNvPr id="133" name="Freeform 8"/>
              <p:cNvSpPr>
                <a:spLocks noEditPoints="1"/>
              </p:cNvSpPr>
              <p:nvPr/>
            </p:nvSpPr>
            <p:spPr bwMode="gray">
              <a:xfrm>
                <a:off x="4824028" y="4797152"/>
                <a:ext cx="338604" cy="95360"/>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100" b="1" dirty="0">
                  <a:solidFill>
                    <a:prstClr val="white"/>
                  </a:solidFill>
                </a:endParaRPr>
              </a:p>
            </p:txBody>
          </p:sp>
        </p:grpSp>
        <p:cxnSp>
          <p:nvCxnSpPr>
            <p:cNvPr id="139" name="Gewinkelte Verbindung 138"/>
            <p:cNvCxnSpPr/>
            <p:nvPr/>
          </p:nvCxnSpPr>
          <p:spPr bwMode="gray">
            <a:xfrm rot="5400000" flipH="1" flipV="1">
              <a:off x="7383751" y="2641501"/>
              <a:ext cx="12700" cy="1574998"/>
            </a:xfrm>
            <a:prstGeom prst="bentConnector3">
              <a:avLst>
                <a:gd name="adj1" fmla="val 1475000"/>
              </a:avLst>
            </a:prstGeom>
            <a:noFill/>
            <a:ln w="19050" cap="rnd" cmpd="sng" algn="ctr">
              <a:solidFill>
                <a:srgbClr val="94509E"/>
              </a:solidFill>
              <a:prstDash val="sysDot"/>
              <a:headEnd type="oval" w="sm" len="sm"/>
              <a:tailEnd type="oval" w="sm" len="sm"/>
            </a:ln>
            <a:effectLst/>
          </p:spPr>
        </p:cxnSp>
        <p:cxnSp>
          <p:nvCxnSpPr>
            <p:cNvPr id="151" name="Gerade Verbindung 25"/>
            <p:cNvCxnSpPr/>
            <p:nvPr/>
          </p:nvCxnSpPr>
          <p:spPr bwMode="gray">
            <a:xfrm>
              <a:off x="7121461" y="3272409"/>
              <a:ext cx="0" cy="162942"/>
            </a:xfrm>
            <a:prstGeom prst="line">
              <a:avLst/>
            </a:prstGeom>
            <a:noFill/>
            <a:ln w="19050" cap="rnd" cmpd="sng" algn="ctr">
              <a:solidFill>
                <a:srgbClr val="94509E"/>
              </a:solidFill>
              <a:prstDash val="sysDot"/>
              <a:headEnd type="none" w="sm" len="sm"/>
              <a:tailEnd type="oval" w="sm" len="sm"/>
            </a:ln>
            <a:effectLst/>
          </p:spPr>
        </p:cxnSp>
        <p:cxnSp>
          <p:nvCxnSpPr>
            <p:cNvPr id="152" name="Gerade Verbindung 25"/>
            <p:cNvCxnSpPr/>
            <p:nvPr/>
          </p:nvCxnSpPr>
          <p:spPr bwMode="gray">
            <a:xfrm>
              <a:off x="7646041" y="3272409"/>
              <a:ext cx="0" cy="162942"/>
            </a:xfrm>
            <a:prstGeom prst="line">
              <a:avLst/>
            </a:prstGeom>
            <a:noFill/>
            <a:ln w="19050" cap="rnd" cmpd="sng" algn="ctr">
              <a:solidFill>
                <a:srgbClr val="94509E"/>
              </a:solidFill>
              <a:prstDash val="sysDot"/>
              <a:headEnd type="none" w="sm" len="sm"/>
              <a:tailEnd type="oval" w="sm" len="sm"/>
            </a:ln>
            <a:effectLst/>
          </p:spPr>
        </p:cxnSp>
      </p:grpSp>
      <p:grpSp>
        <p:nvGrpSpPr>
          <p:cNvPr id="178" name="Gruppieren 177"/>
          <p:cNvGrpSpPr/>
          <p:nvPr/>
        </p:nvGrpSpPr>
        <p:grpSpPr bwMode="gray">
          <a:xfrm>
            <a:off x="4199568" y="4169668"/>
            <a:ext cx="825047" cy="982340"/>
            <a:chOff x="4199568" y="4113076"/>
            <a:chExt cx="825047" cy="982340"/>
          </a:xfrm>
        </p:grpSpPr>
        <p:sp>
          <p:nvSpPr>
            <p:cNvPr id="55" name="Freeform 8"/>
            <p:cNvSpPr>
              <a:spLocks noEditPoints="1"/>
            </p:cNvSpPr>
            <p:nvPr/>
          </p:nvSpPr>
          <p:spPr bwMode="gray">
            <a:xfrm>
              <a:off x="4209251" y="4868515"/>
              <a:ext cx="805680" cy="226901"/>
            </a:xfrm>
            <a:custGeom>
              <a:avLst/>
              <a:gdLst>
                <a:gd name="T0" fmla="*/ 273 w 281"/>
                <a:gd name="T1" fmla="*/ 0 h 79"/>
                <a:gd name="T2" fmla="*/ 8 w 281"/>
                <a:gd name="T3" fmla="*/ 0 h 79"/>
                <a:gd name="T4" fmla="*/ 0 w 281"/>
                <a:gd name="T5" fmla="*/ 9 h 79"/>
                <a:gd name="T6" fmla="*/ 0 w 281"/>
                <a:gd name="T7" fmla="*/ 71 h 79"/>
                <a:gd name="T8" fmla="*/ 8 w 281"/>
                <a:gd name="T9" fmla="*/ 79 h 79"/>
                <a:gd name="T10" fmla="*/ 273 w 281"/>
                <a:gd name="T11" fmla="*/ 79 h 79"/>
                <a:gd name="T12" fmla="*/ 281 w 281"/>
                <a:gd name="T13" fmla="*/ 71 h 79"/>
                <a:gd name="T14" fmla="*/ 281 w 281"/>
                <a:gd name="T15" fmla="*/ 9 h 79"/>
                <a:gd name="T16" fmla="*/ 273 w 281"/>
                <a:gd name="T17" fmla="*/ 0 h 79"/>
                <a:gd name="T18" fmla="*/ 14 w 281"/>
                <a:gd name="T19" fmla="*/ 68 h 79"/>
                <a:gd name="T20" fmla="*/ 11 w 281"/>
                <a:gd name="T21" fmla="*/ 71 h 79"/>
                <a:gd name="T22" fmla="*/ 8 w 281"/>
                <a:gd name="T23" fmla="*/ 68 h 79"/>
                <a:gd name="T24" fmla="*/ 8 w 281"/>
                <a:gd name="T25" fmla="*/ 11 h 79"/>
                <a:gd name="T26" fmla="*/ 11 w 281"/>
                <a:gd name="T27" fmla="*/ 8 h 79"/>
                <a:gd name="T28" fmla="*/ 14 w 281"/>
                <a:gd name="T29" fmla="*/ 11 h 79"/>
                <a:gd name="T30" fmla="*/ 14 w 281"/>
                <a:gd name="T31" fmla="*/ 68 h 79"/>
                <a:gd name="T32" fmla="*/ 173 w 281"/>
                <a:gd name="T33" fmla="*/ 34 h 79"/>
                <a:gd name="T34" fmla="*/ 164 w 281"/>
                <a:gd name="T35" fmla="*/ 25 h 79"/>
                <a:gd name="T36" fmla="*/ 173 w 281"/>
                <a:gd name="T37" fmla="*/ 16 h 79"/>
                <a:gd name="T38" fmla="*/ 182 w 281"/>
                <a:gd name="T39" fmla="*/ 25 h 79"/>
                <a:gd name="T40" fmla="*/ 173 w 281"/>
                <a:gd name="T41" fmla="*/ 34 h 79"/>
                <a:gd name="T42" fmla="*/ 266 w 281"/>
                <a:gd name="T43" fmla="*/ 63 h 79"/>
                <a:gd name="T44" fmla="*/ 262 w 281"/>
                <a:gd name="T45" fmla="*/ 67 h 79"/>
                <a:gd name="T46" fmla="*/ 205 w 281"/>
                <a:gd name="T47" fmla="*/ 67 h 79"/>
                <a:gd name="T48" fmla="*/ 201 w 281"/>
                <a:gd name="T49" fmla="*/ 63 h 79"/>
                <a:gd name="T50" fmla="*/ 201 w 281"/>
                <a:gd name="T51" fmla="*/ 46 h 79"/>
                <a:gd name="T52" fmla="*/ 205 w 281"/>
                <a:gd name="T53" fmla="*/ 43 h 79"/>
                <a:gd name="T54" fmla="*/ 262 w 281"/>
                <a:gd name="T55" fmla="*/ 43 h 79"/>
                <a:gd name="T56" fmla="*/ 266 w 281"/>
                <a:gd name="T57" fmla="*/ 46 h 79"/>
                <a:gd name="T58" fmla="*/ 266 w 281"/>
                <a:gd name="T59" fmla="*/ 63 h 79"/>
                <a:gd name="T60" fmla="*/ 266 w 281"/>
                <a:gd name="T61" fmla="*/ 33 h 79"/>
                <a:gd name="T62" fmla="*/ 262 w 281"/>
                <a:gd name="T63" fmla="*/ 37 h 79"/>
                <a:gd name="T64" fmla="*/ 205 w 281"/>
                <a:gd name="T65" fmla="*/ 37 h 79"/>
                <a:gd name="T66" fmla="*/ 201 w 281"/>
                <a:gd name="T67" fmla="*/ 33 h 79"/>
                <a:gd name="T68" fmla="*/ 201 w 281"/>
                <a:gd name="T69" fmla="*/ 16 h 79"/>
                <a:gd name="T70" fmla="*/ 205 w 281"/>
                <a:gd name="T71" fmla="*/ 12 h 79"/>
                <a:gd name="T72" fmla="*/ 262 w 281"/>
                <a:gd name="T73" fmla="*/ 12 h 79"/>
                <a:gd name="T74" fmla="*/ 266 w 281"/>
                <a:gd name="T75" fmla="*/ 16 h 79"/>
                <a:gd name="T76" fmla="*/ 266 w 281"/>
                <a:gd name="T77" fmla="*/ 3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79">
                  <a:moveTo>
                    <a:pt x="273" y="0"/>
                  </a:moveTo>
                  <a:cubicBezTo>
                    <a:pt x="8" y="0"/>
                    <a:pt x="8" y="0"/>
                    <a:pt x="8" y="0"/>
                  </a:cubicBezTo>
                  <a:cubicBezTo>
                    <a:pt x="4" y="0"/>
                    <a:pt x="0" y="4"/>
                    <a:pt x="0" y="9"/>
                  </a:cubicBezTo>
                  <a:cubicBezTo>
                    <a:pt x="0" y="71"/>
                    <a:pt x="0" y="71"/>
                    <a:pt x="0" y="71"/>
                  </a:cubicBezTo>
                  <a:cubicBezTo>
                    <a:pt x="0" y="76"/>
                    <a:pt x="4" y="79"/>
                    <a:pt x="8" y="79"/>
                  </a:cubicBezTo>
                  <a:cubicBezTo>
                    <a:pt x="273" y="79"/>
                    <a:pt x="273" y="79"/>
                    <a:pt x="273" y="79"/>
                  </a:cubicBezTo>
                  <a:cubicBezTo>
                    <a:pt x="278" y="79"/>
                    <a:pt x="281" y="76"/>
                    <a:pt x="281" y="71"/>
                  </a:cubicBezTo>
                  <a:cubicBezTo>
                    <a:pt x="281" y="9"/>
                    <a:pt x="281" y="9"/>
                    <a:pt x="281" y="9"/>
                  </a:cubicBezTo>
                  <a:cubicBezTo>
                    <a:pt x="281" y="4"/>
                    <a:pt x="278" y="0"/>
                    <a:pt x="273" y="0"/>
                  </a:cubicBezTo>
                  <a:close/>
                  <a:moveTo>
                    <a:pt x="14" y="68"/>
                  </a:moveTo>
                  <a:cubicBezTo>
                    <a:pt x="14" y="70"/>
                    <a:pt x="13" y="71"/>
                    <a:pt x="11" y="71"/>
                  </a:cubicBezTo>
                  <a:cubicBezTo>
                    <a:pt x="10" y="71"/>
                    <a:pt x="8" y="70"/>
                    <a:pt x="8" y="68"/>
                  </a:cubicBezTo>
                  <a:cubicBezTo>
                    <a:pt x="8" y="11"/>
                    <a:pt x="8" y="11"/>
                    <a:pt x="8" y="11"/>
                  </a:cubicBezTo>
                  <a:cubicBezTo>
                    <a:pt x="8" y="9"/>
                    <a:pt x="10" y="8"/>
                    <a:pt x="11" y="8"/>
                  </a:cubicBezTo>
                  <a:cubicBezTo>
                    <a:pt x="13" y="8"/>
                    <a:pt x="14" y="9"/>
                    <a:pt x="14" y="11"/>
                  </a:cubicBezTo>
                  <a:lnTo>
                    <a:pt x="14" y="68"/>
                  </a:lnTo>
                  <a:close/>
                  <a:moveTo>
                    <a:pt x="173" y="34"/>
                  </a:moveTo>
                  <a:cubicBezTo>
                    <a:pt x="168" y="34"/>
                    <a:pt x="164" y="30"/>
                    <a:pt x="164" y="25"/>
                  </a:cubicBezTo>
                  <a:cubicBezTo>
                    <a:pt x="164" y="20"/>
                    <a:pt x="168" y="16"/>
                    <a:pt x="173" y="16"/>
                  </a:cubicBezTo>
                  <a:cubicBezTo>
                    <a:pt x="178" y="16"/>
                    <a:pt x="182" y="20"/>
                    <a:pt x="182" y="25"/>
                  </a:cubicBezTo>
                  <a:cubicBezTo>
                    <a:pt x="182" y="30"/>
                    <a:pt x="178" y="34"/>
                    <a:pt x="173" y="34"/>
                  </a:cubicBezTo>
                  <a:close/>
                  <a:moveTo>
                    <a:pt x="266" y="63"/>
                  </a:moveTo>
                  <a:cubicBezTo>
                    <a:pt x="266" y="65"/>
                    <a:pt x="264" y="67"/>
                    <a:pt x="262" y="67"/>
                  </a:cubicBezTo>
                  <a:cubicBezTo>
                    <a:pt x="205" y="67"/>
                    <a:pt x="205" y="67"/>
                    <a:pt x="205" y="67"/>
                  </a:cubicBezTo>
                  <a:cubicBezTo>
                    <a:pt x="203" y="67"/>
                    <a:pt x="201" y="65"/>
                    <a:pt x="201" y="63"/>
                  </a:cubicBezTo>
                  <a:cubicBezTo>
                    <a:pt x="201" y="46"/>
                    <a:pt x="201" y="46"/>
                    <a:pt x="201" y="46"/>
                  </a:cubicBezTo>
                  <a:cubicBezTo>
                    <a:pt x="201" y="44"/>
                    <a:pt x="203" y="43"/>
                    <a:pt x="205" y="43"/>
                  </a:cubicBezTo>
                  <a:cubicBezTo>
                    <a:pt x="262" y="43"/>
                    <a:pt x="262" y="43"/>
                    <a:pt x="262" y="43"/>
                  </a:cubicBezTo>
                  <a:cubicBezTo>
                    <a:pt x="264" y="43"/>
                    <a:pt x="266" y="44"/>
                    <a:pt x="266" y="46"/>
                  </a:cubicBezTo>
                  <a:lnTo>
                    <a:pt x="266" y="63"/>
                  </a:lnTo>
                  <a:close/>
                  <a:moveTo>
                    <a:pt x="266" y="33"/>
                  </a:moveTo>
                  <a:cubicBezTo>
                    <a:pt x="266" y="35"/>
                    <a:pt x="264" y="37"/>
                    <a:pt x="262" y="37"/>
                  </a:cubicBezTo>
                  <a:cubicBezTo>
                    <a:pt x="205" y="37"/>
                    <a:pt x="205" y="37"/>
                    <a:pt x="205" y="37"/>
                  </a:cubicBezTo>
                  <a:cubicBezTo>
                    <a:pt x="203" y="37"/>
                    <a:pt x="201" y="35"/>
                    <a:pt x="201" y="33"/>
                  </a:cubicBezTo>
                  <a:cubicBezTo>
                    <a:pt x="201" y="16"/>
                    <a:pt x="201" y="16"/>
                    <a:pt x="201" y="16"/>
                  </a:cubicBezTo>
                  <a:cubicBezTo>
                    <a:pt x="201" y="14"/>
                    <a:pt x="203" y="12"/>
                    <a:pt x="205" y="12"/>
                  </a:cubicBezTo>
                  <a:cubicBezTo>
                    <a:pt x="262" y="12"/>
                    <a:pt x="262" y="12"/>
                    <a:pt x="262" y="12"/>
                  </a:cubicBezTo>
                  <a:cubicBezTo>
                    <a:pt x="264" y="12"/>
                    <a:pt x="266" y="14"/>
                    <a:pt x="266" y="16"/>
                  </a:cubicBezTo>
                  <a:lnTo>
                    <a:pt x="266" y="3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de-DE" sz="1400" b="1" dirty="0">
                <a:solidFill>
                  <a:prstClr val="white"/>
                </a:solidFill>
              </a:endParaRPr>
            </a:p>
          </p:txBody>
        </p:sp>
        <p:cxnSp>
          <p:nvCxnSpPr>
            <p:cNvPr id="67" name="Gerade Verbindung 66"/>
            <p:cNvCxnSpPr/>
            <p:nvPr/>
          </p:nvCxnSpPr>
          <p:spPr bwMode="gray">
            <a:xfrm>
              <a:off x="4378065" y="4860701"/>
              <a:ext cx="46805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9" name="Textfeld 68"/>
            <p:cNvSpPr txBox="1"/>
            <p:nvPr/>
          </p:nvSpPr>
          <p:spPr bwMode="gray">
            <a:xfrm>
              <a:off x="4236811" y="4156113"/>
              <a:ext cx="750560" cy="552450"/>
            </a:xfrm>
            <a:prstGeom prst="rect">
              <a:avLst/>
            </a:prstGeom>
            <a:noFill/>
          </p:spPr>
          <p:txBody>
            <a:bodyPr wrap="square" lIns="72000" tIns="72000" rIns="72000" bIns="72000" rtlCol="0" anchor="ctr">
              <a:noAutofit/>
            </a:bodyPr>
            <a:lstStyle/>
            <a:p>
              <a:pPr indent="-266700" algn="ctr">
                <a:spcBef>
                  <a:spcPts val="300"/>
                </a:spcBef>
                <a:spcAft>
                  <a:spcPts val="300"/>
                </a:spcAft>
                <a:buClr>
                  <a:srgbClr val="009EE3"/>
                </a:buClr>
              </a:pPr>
              <a:r>
                <a:rPr lang="en-US" sz="1000" b="1" dirty="0" smtClean="0">
                  <a:solidFill>
                    <a:srgbClr val="009EE3"/>
                  </a:solidFill>
                </a:rPr>
                <a:t>PATTERN</a:t>
              </a:r>
            </a:p>
          </p:txBody>
        </p:sp>
        <p:grpSp>
          <p:nvGrpSpPr>
            <p:cNvPr id="160" name="Gruppieren 159"/>
            <p:cNvGrpSpPr/>
            <p:nvPr/>
          </p:nvGrpSpPr>
          <p:grpSpPr bwMode="gray">
            <a:xfrm>
              <a:off x="4199568" y="4113076"/>
              <a:ext cx="825047" cy="726455"/>
              <a:chOff x="-4140200" y="2493963"/>
              <a:chExt cx="3028950" cy="2667000"/>
            </a:xfrm>
            <a:solidFill>
              <a:schemeClr val="accent2"/>
            </a:solidFill>
          </p:grpSpPr>
          <p:sp>
            <p:nvSpPr>
              <p:cNvPr id="2090" name="Freeform 42"/>
              <p:cNvSpPr>
                <a:spLocks noEditPoints="1"/>
              </p:cNvSpPr>
              <p:nvPr/>
            </p:nvSpPr>
            <p:spPr bwMode="gray">
              <a:xfrm>
                <a:off x="-4140200" y="2493963"/>
                <a:ext cx="3028950" cy="2341563"/>
              </a:xfrm>
              <a:custGeom>
                <a:avLst/>
                <a:gdLst/>
                <a:ahLst/>
                <a:cxnLst>
                  <a:cxn ang="0">
                    <a:pos x="733" y="0"/>
                  </a:cxn>
                  <a:cxn ang="0">
                    <a:pos x="76" y="0"/>
                  </a:cxn>
                  <a:cxn ang="0">
                    <a:pos x="0" y="76"/>
                  </a:cxn>
                  <a:cxn ang="0">
                    <a:pos x="0" y="549"/>
                  </a:cxn>
                  <a:cxn ang="0">
                    <a:pos x="76" y="624"/>
                  </a:cxn>
                  <a:cxn ang="0">
                    <a:pos x="733" y="624"/>
                  </a:cxn>
                  <a:cxn ang="0">
                    <a:pos x="808" y="549"/>
                  </a:cxn>
                  <a:cxn ang="0">
                    <a:pos x="808" y="76"/>
                  </a:cxn>
                  <a:cxn ang="0">
                    <a:pos x="733" y="0"/>
                  </a:cxn>
                  <a:cxn ang="0">
                    <a:pos x="763" y="549"/>
                  </a:cxn>
                  <a:cxn ang="0">
                    <a:pos x="733" y="579"/>
                  </a:cxn>
                  <a:cxn ang="0">
                    <a:pos x="76" y="579"/>
                  </a:cxn>
                  <a:cxn ang="0">
                    <a:pos x="46" y="549"/>
                  </a:cxn>
                  <a:cxn ang="0">
                    <a:pos x="46" y="76"/>
                  </a:cxn>
                  <a:cxn ang="0">
                    <a:pos x="76" y="46"/>
                  </a:cxn>
                  <a:cxn ang="0">
                    <a:pos x="733" y="46"/>
                  </a:cxn>
                  <a:cxn ang="0">
                    <a:pos x="763" y="76"/>
                  </a:cxn>
                  <a:cxn ang="0">
                    <a:pos x="763" y="549"/>
                  </a:cxn>
                </a:cxnLst>
                <a:rect l="0" t="0" r="r" b="b"/>
                <a:pathLst>
                  <a:path w="808" h="624">
                    <a:moveTo>
                      <a:pt x="733" y="0"/>
                    </a:moveTo>
                    <a:cubicBezTo>
                      <a:pt x="733" y="0"/>
                      <a:pt x="733" y="0"/>
                      <a:pt x="76" y="0"/>
                    </a:cubicBezTo>
                    <a:cubicBezTo>
                      <a:pt x="34" y="0"/>
                      <a:pt x="0" y="34"/>
                      <a:pt x="0" y="76"/>
                    </a:cubicBezTo>
                    <a:cubicBezTo>
                      <a:pt x="0" y="76"/>
                      <a:pt x="0" y="76"/>
                      <a:pt x="0" y="549"/>
                    </a:cubicBezTo>
                    <a:cubicBezTo>
                      <a:pt x="0" y="591"/>
                      <a:pt x="34" y="624"/>
                      <a:pt x="76" y="624"/>
                    </a:cubicBezTo>
                    <a:cubicBezTo>
                      <a:pt x="76" y="624"/>
                      <a:pt x="76" y="624"/>
                      <a:pt x="733" y="624"/>
                    </a:cubicBezTo>
                    <a:cubicBezTo>
                      <a:pt x="775" y="624"/>
                      <a:pt x="808" y="591"/>
                      <a:pt x="808" y="549"/>
                    </a:cubicBezTo>
                    <a:cubicBezTo>
                      <a:pt x="808" y="76"/>
                      <a:pt x="808" y="76"/>
                      <a:pt x="808" y="76"/>
                    </a:cubicBezTo>
                    <a:cubicBezTo>
                      <a:pt x="808" y="34"/>
                      <a:pt x="775" y="0"/>
                      <a:pt x="733" y="0"/>
                    </a:cubicBezTo>
                    <a:close/>
                    <a:moveTo>
                      <a:pt x="763" y="549"/>
                    </a:moveTo>
                    <a:cubicBezTo>
                      <a:pt x="763" y="566"/>
                      <a:pt x="749" y="579"/>
                      <a:pt x="733" y="579"/>
                    </a:cubicBezTo>
                    <a:cubicBezTo>
                      <a:pt x="76" y="579"/>
                      <a:pt x="76" y="579"/>
                      <a:pt x="76" y="579"/>
                    </a:cubicBezTo>
                    <a:cubicBezTo>
                      <a:pt x="59" y="579"/>
                      <a:pt x="46" y="566"/>
                      <a:pt x="46" y="549"/>
                    </a:cubicBezTo>
                    <a:cubicBezTo>
                      <a:pt x="46" y="76"/>
                      <a:pt x="46" y="76"/>
                      <a:pt x="46" y="76"/>
                    </a:cubicBezTo>
                    <a:cubicBezTo>
                      <a:pt x="46" y="59"/>
                      <a:pt x="59" y="46"/>
                      <a:pt x="76" y="46"/>
                    </a:cubicBezTo>
                    <a:cubicBezTo>
                      <a:pt x="733" y="46"/>
                      <a:pt x="733" y="46"/>
                      <a:pt x="733" y="46"/>
                    </a:cubicBezTo>
                    <a:cubicBezTo>
                      <a:pt x="749" y="46"/>
                      <a:pt x="763" y="59"/>
                      <a:pt x="763" y="76"/>
                    </a:cubicBezTo>
                    <a:lnTo>
                      <a:pt x="763" y="549"/>
                    </a:lnTo>
                    <a:close/>
                  </a:path>
                </a:pathLst>
              </a:custGeom>
              <a:grpFill/>
              <a:ln w="19050" cap="rnd" cmpd="sng" algn="ctr">
                <a:noFill/>
                <a:prstDash val="sysDot"/>
                <a:headEnd type="oval" w="sm" len="sm"/>
                <a:tailEnd type="oval" w="sm" len="sm"/>
              </a:ln>
              <a:effectLst/>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2091" name="Freeform 43"/>
              <p:cNvSpPr>
                <a:spLocks/>
              </p:cNvSpPr>
              <p:nvPr/>
            </p:nvSpPr>
            <p:spPr bwMode="gray">
              <a:xfrm>
                <a:off x="-3143250" y="4872038"/>
                <a:ext cx="1016000" cy="288925"/>
              </a:xfrm>
              <a:custGeom>
                <a:avLst/>
                <a:gdLst/>
                <a:ahLst/>
                <a:cxnLst>
                  <a:cxn ang="0">
                    <a:pos x="247" y="0"/>
                  </a:cxn>
                  <a:cxn ang="0">
                    <a:pos x="24" y="0"/>
                  </a:cxn>
                  <a:cxn ang="0">
                    <a:pos x="0" y="24"/>
                  </a:cxn>
                  <a:cxn ang="0">
                    <a:pos x="0" y="54"/>
                  </a:cxn>
                  <a:cxn ang="0">
                    <a:pos x="24" y="77"/>
                  </a:cxn>
                  <a:cxn ang="0">
                    <a:pos x="247" y="77"/>
                  </a:cxn>
                  <a:cxn ang="0">
                    <a:pos x="271" y="54"/>
                  </a:cxn>
                  <a:cxn ang="0">
                    <a:pos x="271" y="24"/>
                  </a:cxn>
                  <a:cxn ang="0">
                    <a:pos x="247" y="0"/>
                  </a:cxn>
                </a:cxnLst>
                <a:rect l="0" t="0" r="r" b="b"/>
                <a:pathLst>
                  <a:path w="271" h="77">
                    <a:moveTo>
                      <a:pt x="247" y="0"/>
                    </a:moveTo>
                    <a:cubicBezTo>
                      <a:pt x="247" y="0"/>
                      <a:pt x="247" y="0"/>
                      <a:pt x="24" y="0"/>
                    </a:cubicBezTo>
                    <a:cubicBezTo>
                      <a:pt x="12" y="0"/>
                      <a:pt x="0" y="9"/>
                      <a:pt x="0" y="24"/>
                    </a:cubicBezTo>
                    <a:cubicBezTo>
                      <a:pt x="0" y="24"/>
                      <a:pt x="0" y="24"/>
                      <a:pt x="0" y="54"/>
                    </a:cubicBezTo>
                    <a:cubicBezTo>
                      <a:pt x="0" y="68"/>
                      <a:pt x="12" y="77"/>
                      <a:pt x="24" y="77"/>
                    </a:cubicBezTo>
                    <a:cubicBezTo>
                      <a:pt x="24" y="77"/>
                      <a:pt x="24" y="77"/>
                      <a:pt x="247" y="77"/>
                    </a:cubicBezTo>
                    <a:cubicBezTo>
                      <a:pt x="260" y="77"/>
                      <a:pt x="271" y="68"/>
                      <a:pt x="271" y="54"/>
                    </a:cubicBezTo>
                    <a:cubicBezTo>
                      <a:pt x="271" y="24"/>
                      <a:pt x="271" y="24"/>
                      <a:pt x="271" y="24"/>
                    </a:cubicBezTo>
                    <a:cubicBezTo>
                      <a:pt x="271" y="9"/>
                      <a:pt x="260" y="0"/>
                      <a:pt x="247" y="0"/>
                    </a:cubicBezTo>
                    <a:close/>
                  </a:path>
                </a:pathLst>
              </a:custGeom>
              <a:grpFill/>
              <a:ln w="19050" cap="rnd" cmpd="sng" algn="ctr">
                <a:noFill/>
                <a:prstDash val="sysDot"/>
                <a:headEnd type="oval" w="sm" len="sm"/>
                <a:tailEnd type="oval" w="sm" len="sm"/>
              </a:ln>
              <a:effectLst/>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grpSp>
      </p:grpSp>
      <p:grpSp>
        <p:nvGrpSpPr>
          <p:cNvPr id="211" name="Gruppieren 210"/>
          <p:cNvGrpSpPr/>
          <p:nvPr/>
        </p:nvGrpSpPr>
        <p:grpSpPr bwMode="gray">
          <a:xfrm>
            <a:off x="6084168" y="4113076"/>
            <a:ext cx="2294209" cy="1038932"/>
            <a:chOff x="6084168" y="4113076"/>
            <a:chExt cx="2294209" cy="1038932"/>
          </a:xfrm>
        </p:grpSpPr>
        <p:sp>
          <p:nvSpPr>
            <p:cNvPr id="98" name="Textfeld 97"/>
            <p:cNvSpPr txBox="1"/>
            <p:nvPr/>
          </p:nvSpPr>
          <p:spPr bwMode="gray">
            <a:xfrm>
              <a:off x="6729834" y="4159064"/>
              <a:ext cx="1010816" cy="781236"/>
            </a:xfrm>
            <a:prstGeom prst="rect">
              <a:avLst/>
            </a:prstGeom>
            <a:noFill/>
          </p:spPr>
          <p:txBody>
            <a:bodyPr wrap="square" lIns="0" tIns="0" rIns="0" bIns="36000" rtlCol="0" anchor="b">
              <a:noAutofit/>
            </a:bodyPr>
            <a:lstStyle/>
            <a:p>
              <a:pPr algn="ctr">
                <a:spcBef>
                  <a:spcPts val="300"/>
                </a:spcBef>
                <a:spcAft>
                  <a:spcPts val="300"/>
                </a:spcAft>
                <a:buClr>
                  <a:srgbClr val="009EE3"/>
                </a:buClr>
              </a:pPr>
              <a:r>
                <a:rPr lang="en-US" sz="1000" b="1" dirty="0" smtClean="0">
                  <a:solidFill>
                    <a:srgbClr val="009EE3"/>
                  </a:solidFill>
                </a:rPr>
                <a:t>PATTERN</a:t>
              </a:r>
              <a:br>
                <a:rPr lang="en-US" sz="1000" b="1" dirty="0" smtClean="0">
                  <a:solidFill>
                    <a:srgbClr val="009EE3"/>
                  </a:solidFill>
                </a:rPr>
              </a:br>
              <a:r>
                <a:rPr lang="en-US" sz="1000" b="1" dirty="0" smtClean="0">
                  <a:solidFill>
                    <a:srgbClr val="009EE3"/>
                  </a:solidFill>
                </a:rPr>
                <a:t>PREDICTIONS</a:t>
              </a:r>
            </a:p>
          </p:txBody>
        </p:sp>
        <p:sp>
          <p:nvSpPr>
            <p:cNvPr id="102" name="Freeform 103"/>
            <p:cNvSpPr>
              <a:spLocks noEditPoints="1"/>
            </p:cNvSpPr>
            <p:nvPr/>
          </p:nvSpPr>
          <p:spPr bwMode="gray">
            <a:xfrm>
              <a:off x="7850894" y="4113076"/>
              <a:ext cx="527483" cy="361824"/>
            </a:xfrm>
            <a:custGeom>
              <a:avLst/>
              <a:gdLst>
                <a:gd name="T0" fmla="*/ 365229 w 730"/>
                <a:gd name="T1" fmla="*/ 0 h 500"/>
                <a:gd name="T2" fmla="*/ 18946 w 730"/>
                <a:gd name="T3" fmla="*/ 0 h 500"/>
                <a:gd name="T4" fmla="*/ 0 w 730"/>
                <a:gd name="T5" fmla="*/ 18974 h 500"/>
                <a:gd name="T6" fmla="*/ 0 w 730"/>
                <a:gd name="T7" fmla="*/ 244551 h 500"/>
                <a:gd name="T8" fmla="*/ 18946 w 730"/>
                <a:gd name="T9" fmla="*/ 263525 h 500"/>
                <a:gd name="T10" fmla="*/ 365229 w 730"/>
                <a:gd name="T11" fmla="*/ 263525 h 500"/>
                <a:gd name="T12" fmla="*/ 384175 w 730"/>
                <a:gd name="T13" fmla="*/ 244551 h 500"/>
                <a:gd name="T14" fmla="*/ 384175 w 730"/>
                <a:gd name="T15" fmla="*/ 18974 h 500"/>
                <a:gd name="T16" fmla="*/ 365229 w 730"/>
                <a:gd name="T17" fmla="*/ 0 h 500"/>
                <a:gd name="T18" fmla="*/ 362072 w 730"/>
                <a:gd name="T19" fmla="*/ 230321 h 500"/>
                <a:gd name="T20" fmla="*/ 348389 w 730"/>
                <a:gd name="T21" fmla="*/ 244024 h 500"/>
                <a:gd name="T22" fmla="*/ 35786 w 730"/>
                <a:gd name="T23" fmla="*/ 244024 h 500"/>
                <a:gd name="T24" fmla="*/ 22103 w 730"/>
                <a:gd name="T25" fmla="*/ 230321 h 500"/>
                <a:gd name="T26" fmla="*/ 22103 w 730"/>
                <a:gd name="T27" fmla="*/ 33204 h 500"/>
                <a:gd name="T28" fmla="*/ 35786 w 730"/>
                <a:gd name="T29" fmla="*/ 19501 h 500"/>
                <a:gd name="T30" fmla="*/ 348389 w 730"/>
                <a:gd name="T31" fmla="*/ 19501 h 500"/>
                <a:gd name="T32" fmla="*/ 362072 w 730"/>
                <a:gd name="T33" fmla="*/ 33204 h 500"/>
                <a:gd name="T34" fmla="*/ 362072 w 730"/>
                <a:gd name="T35" fmla="*/ 230321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0"/>
                <a:gd name="T55" fmla="*/ 0 h 500"/>
                <a:gd name="T56" fmla="*/ 730 w 730"/>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0" h="500">
                  <a:moveTo>
                    <a:pt x="694" y="0"/>
                  </a:moveTo>
                  <a:cubicBezTo>
                    <a:pt x="36" y="0"/>
                    <a:pt x="36" y="0"/>
                    <a:pt x="36" y="0"/>
                  </a:cubicBezTo>
                  <a:cubicBezTo>
                    <a:pt x="17" y="0"/>
                    <a:pt x="0" y="16"/>
                    <a:pt x="0" y="36"/>
                  </a:cubicBezTo>
                  <a:cubicBezTo>
                    <a:pt x="0" y="464"/>
                    <a:pt x="0" y="464"/>
                    <a:pt x="0" y="464"/>
                  </a:cubicBezTo>
                  <a:cubicBezTo>
                    <a:pt x="0" y="484"/>
                    <a:pt x="17" y="500"/>
                    <a:pt x="36" y="500"/>
                  </a:cubicBezTo>
                  <a:cubicBezTo>
                    <a:pt x="694" y="500"/>
                    <a:pt x="694" y="500"/>
                    <a:pt x="694" y="500"/>
                  </a:cubicBezTo>
                  <a:cubicBezTo>
                    <a:pt x="713" y="500"/>
                    <a:pt x="730" y="484"/>
                    <a:pt x="730" y="464"/>
                  </a:cubicBezTo>
                  <a:cubicBezTo>
                    <a:pt x="730" y="36"/>
                    <a:pt x="730" y="36"/>
                    <a:pt x="730" y="36"/>
                  </a:cubicBezTo>
                  <a:cubicBezTo>
                    <a:pt x="730" y="16"/>
                    <a:pt x="713" y="0"/>
                    <a:pt x="694" y="0"/>
                  </a:cubicBezTo>
                  <a:close/>
                  <a:moveTo>
                    <a:pt x="688" y="437"/>
                  </a:moveTo>
                  <a:cubicBezTo>
                    <a:pt x="688" y="451"/>
                    <a:pt x="677" y="463"/>
                    <a:pt x="662" y="463"/>
                  </a:cubicBezTo>
                  <a:cubicBezTo>
                    <a:pt x="68" y="463"/>
                    <a:pt x="68" y="463"/>
                    <a:pt x="68" y="463"/>
                  </a:cubicBezTo>
                  <a:cubicBezTo>
                    <a:pt x="53" y="463"/>
                    <a:pt x="42" y="451"/>
                    <a:pt x="42" y="437"/>
                  </a:cubicBezTo>
                  <a:cubicBezTo>
                    <a:pt x="42" y="63"/>
                    <a:pt x="42" y="63"/>
                    <a:pt x="42" y="63"/>
                  </a:cubicBezTo>
                  <a:cubicBezTo>
                    <a:pt x="42" y="49"/>
                    <a:pt x="53" y="37"/>
                    <a:pt x="68" y="37"/>
                  </a:cubicBezTo>
                  <a:cubicBezTo>
                    <a:pt x="662" y="37"/>
                    <a:pt x="662" y="37"/>
                    <a:pt x="662" y="37"/>
                  </a:cubicBezTo>
                  <a:cubicBezTo>
                    <a:pt x="677" y="37"/>
                    <a:pt x="688" y="49"/>
                    <a:pt x="688" y="63"/>
                  </a:cubicBezTo>
                  <a:lnTo>
                    <a:pt x="688" y="43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107" name="Freeform 103"/>
            <p:cNvSpPr>
              <a:spLocks noEditPoints="1"/>
            </p:cNvSpPr>
            <p:nvPr/>
          </p:nvSpPr>
          <p:spPr bwMode="gray">
            <a:xfrm>
              <a:off x="7850894" y="4527364"/>
              <a:ext cx="527483" cy="361824"/>
            </a:xfrm>
            <a:custGeom>
              <a:avLst/>
              <a:gdLst>
                <a:gd name="T0" fmla="*/ 365229 w 730"/>
                <a:gd name="T1" fmla="*/ 0 h 500"/>
                <a:gd name="T2" fmla="*/ 18946 w 730"/>
                <a:gd name="T3" fmla="*/ 0 h 500"/>
                <a:gd name="T4" fmla="*/ 0 w 730"/>
                <a:gd name="T5" fmla="*/ 18974 h 500"/>
                <a:gd name="T6" fmla="*/ 0 w 730"/>
                <a:gd name="T7" fmla="*/ 244551 h 500"/>
                <a:gd name="T8" fmla="*/ 18946 w 730"/>
                <a:gd name="T9" fmla="*/ 263525 h 500"/>
                <a:gd name="T10" fmla="*/ 365229 w 730"/>
                <a:gd name="T11" fmla="*/ 263525 h 500"/>
                <a:gd name="T12" fmla="*/ 384175 w 730"/>
                <a:gd name="T13" fmla="*/ 244551 h 500"/>
                <a:gd name="T14" fmla="*/ 384175 w 730"/>
                <a:gd name="T15" fmla="*/ 18974 h 500"/>
                <a:gd name="T16" fmla="*/ 365229 w 730"/>
                <a:gd name="T17" fmla="*/ 0 h 500"/>
                <a:gd name="T18" fmla="*/ 362072 w 730"/>
                <a:gd name="T19" fmla="*/ 230321 h 500"/>
                <a:gd name="T20" fmla="*/ 348389 w 730"/>
                <a:gd name="T21" fmla="*/ 244024 h 500"/>
                <a:gd name="T22" fmla="*/ 35786 w 730"/>
                <a:gd name="T23" fmla="*/ 244024 h 500"/>
                <a:gd name="T24" fmla="*/ 22103 w 730"/>
                <a:gd name="T25" fmla="*/ 230321 h 500"/>
                <a:gd name="T26" fmla="*/ 22103 w 730"/>
                <a:gd name="T27" fmla="*/ 33204 h 500"/>
                <a:gd name="T28" fmla="*/ 35786 w 730"/>
                <a:gd name="T29" fmla="*/ 19501 h 500"/>
                <a:gd name="T30" fmla="*/ 348389 w 730"/>
                <a:gd name="T31" fmla="*/ 19501 h 500"/>
                <a:gd name="T32" fmla="*/ 362072 w 730"/>
                <a:gd name="T33" fmla="*/ 33204 h 500"/>
                <a:gd name="T34" fmla="*/ 362072 w 730"/>
                <a:gd name="T35" fmla="*/ 230321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0"/>
                <a:gd name="T55" fmla="*/ 0 h 500"/>
                <a:gd name="T56" fmla="*/ 730 w 730"/>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0" h="500">
                  <a:moveTo>
                    <a:pt x="694" y="0"/>
                  </a:moveTo>
                  <a:cubicBezTo>
                    <a:pt x="36" y="0"/>
                    <a:pt x="36" y="0"/>
                    <a:pt x="36" y="0"/>
                  </a:cubicBezTo>
                  <a:cubicBezTo>
                    <a:pt x="17" y="0"/>
                    <a:pt x="0" y="16"/>
                    <a:pt x="0" y="36"/>
                  </a:cubicBezTo>
                  <a:cubicBezTo>
                    <a:pt x="0" y="464"/>
                    <a:pt x="0" y="464"/>
                    <a:pt x="0" y="464"/>
                  </a:cubicBezTo>
                  <a:cubicBezTo>
                    <a:pt x="0" y="484"/>
                    <a:pt x="17" y="500"/>
                    <a:pt x="36" y="500"/>
                  </a:cubicBezTo>
                  <a:cubicBezTo>
                    <a:pt x="694" y="500"/>
                    <a:pt x="694" y="500"/>
                    <a:pt x="694" y="500"/>
                  </a:cubicBezTo>
                  <a:cubicBezTo>
                    <a:pt x="713" y="500"/>
                    <a:pt x="730" y="484"/>
                    <a:pt x="730" y="464"/>
                  </a:cubicBezTo>
                  <a:cubicBezTo>
                    <a:pt x="730" y="36"/>
                    <a:pt x="730" y="36"/>
                    <a:pt x="730" y="36"/>
                  </a:cubicBezTo>
                  <a:cubicBezTo>
                    <a:pt x="730" y="16"/>
                    <a:pt x="713" y="0"/>
                    <a:pt x="694" y="0"/>
                  </a:cubicBezTo>
                  <a:close/>
                  <a:moveTo>
                    <a:pt x="688" y="437"/>
                  </a:moveTo>
                  <a:cubicBezTo>
                    <a:pt x="688" y="451"/>
                    <a:pt x="677" y="463"/>
                    <a:pt x="662" y="463"/>
                  </a:cubicBezTo>
                  <a:cubicBezTo>
                    <a:pt x="68" y="463"/>
                    <a:pt x="68" y="463"/>
                    <a:pt x="68" y="463"/>
                  </a:cubicBezTo>
                  <a:cubicBezTo>
                    <a:pt x="53" y="463"/>
                    <a:pt x="42" y="451"/>
                    <a:pt x="42" y="437"/>
                  </a:cubicBezTo>
                  <a:cubicBezTo>
                    <a:pt x="42" y="63"/>
                    <a:pt x="42" y="63"/>
                    <a:pt x="42" y="63"/>
                  </a:cubicBezTo>
                  <a:cubicBezTo>
                    <a:pt x="42" y="49"/>
                    <a:pt x="53" y="37"/>
                    <a:pt x="68" y="37"/>
                  </a:cubicBezTo>
                  <a:cubicBezTo>
                    <a:pt x="662" y="37"/>
                    <a:pt x="662" y="37"/>
                    <a:pt x="662" y="37"/>
                  </a:cubicBezTo>
                  <a:cubicBezTo>
                    <a:pt x="677" y="37"/>
                    <a:pt x="688" y="49"/>
                    <a:pt x="688" y="63"/>
                  </a:cubicBezTo>
                  <a:lnTo>
                    <a:pt x="688" y="43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108" name="Freeform 103"/>
            <p:cNvSpPr>
              <a:spLocks noEditPoints="1"/>
            </p:cNvSpPr>
            <p:nvPr/>
          </p:nvSpPr>
          <p:spPr bwMode="gray">
            <a:xfrm>
              <a:off x="6084168" y="4113076"/>
              <a:ext cx="527483" cy="361824"/>
            </a:xfrm>
            <a:custGeom>
              <a:avLst/>
              <a:gdLst>
                <a:gd name="T0" fmla="*/ 365229 w 730"/>
                <a:gd name="T1" fmla="*/ 0 h 500"/>
                <a:gd name="T2" fmla="*/ 18946 w 730"/>
                <a:gd name="T3" fmla="*/ 0 h 500"/>
                <a:gd name="T4" fmla="*/ 0 w 730"/>
                <a:gd name="T5" fmla="*/ 18974 h 500"/>
                <a:gd name="T6" fmla="*/ 0 w 730"/>
                <a:gd name="T7" fmla="*/ 244551 h 500"/>
                <a:gd name="T8" fmla="*/ 18946 w 730"/>
                <a:gd name="T9" fmla="*/ 263525 h 500"/>
                <a:gd name="T10" fmla="*/ 365229 w 730"/>
                <a:gd name="T11" fmla="*/ 263525 h 500"/>
                <a:gd name="T12" fmla="*/ 384175 w 730"/>
                <a:gd name="T13" fmla="*/ 244551 h 500"/>
                <a:gd name="T14" fmla="*/ 384175 w 730"/>
                <a:gd name="T15" fmla="*/ 18974 h 500"/>
                <a:gd name="T16" fmla="*/ 365229 w 730"/>
                <a:gd name="T17" fmla="*/ 0 h 500"/>
                <a:gd name="T18" fmla="*/ 362072 w 730"/>
                <a:gd name="T19" fmla="*/ 230321 h 500"/>
                <a:gd name="T20" fmla="*/ 348389 w 730"/>
                <a:gd name="T21" fmla="*/ 244024 h 500"/>
                <a:gd name="T22" fmla="*/ 35786 w 730"/>
                <a:gd name="T23" fmla="*/ 244024 h 500"/>
                <a:gd name="T24" fmla="*/ 22103 w 730"/>
                <a:gd name="T25" fmla="*/ 230321 h 500"/>
                <a:gd name="T26" fmla="*/ 22103 w 730"/>
                <a:gd name="T27" fmla="*/ 33204 h 500"/>
                <a:gd name="T28" fmla="*/ 35786 w 730"/>
                <a:gd name="T29" fmla="*/ 19501 h 500"/>
                <a:gd name="T30" fmla="*/ 348389 w 730"/>
                <a:gd name="T31" fmla="*/ 19501 h 500"/>
                <a:gd name="T32" fmla="*/ 362072 w 730"/>
                <a:gd name="T33" fmla="*/ 33204 h 500"/>
                <a:gd name="T34" fmla="*/ 362072 w 730"/>
                <a:gd name="T35" fmla="*/ 230321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0"/>
                <a:gd name="T55" fmla="*/ 0 h 500"/>
                <a:gd name="T56" fmla="*/ 730 w 730"/>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0" h="500">
                  <a:moveTo>
                    <a:pt x="694" y="0"/>
                  </a:moveTo>
                  <a:cubicBezTo>
                    <a:pt x="36" y="0"/>
                    <a:pt x="36" y="0"/>
                    <a:pt x="36" y="0"/>
                  </a:cubicBezTo>
                  <a:cubicBezTo>
                    <a:pt x="17" y="0"/>
                    <a:pt x="0" y="16"/>
                    <a:pt x="0" y="36"/>
                  </a:cubicBezTo>
                  <a:cubicBezTo>
                    <a:pt x="0" y="464"/>
                    <a:pt x="0" y="464"/>
                    <a:pt x="0" y="464"/>
                  </a:cubicBezTo>
                  <a:cubicBezTo>
                    <a:pt x="0" y="484"/>
                    <a:pt x="17" y="500"/>
                    <a:pt x="36" y="500"/>
                  </a:cubicBezTo>
                  <a:cubicBezTo>
                    <a:pt x="694" y="500"/>
                    <a:pt x="694" y="500"/>
                    <a:pt x="694" y="500"/>
                  </a:cubicBezTo>
                  <a:cubicBezTo>
                    <a:pt x="713" y="500"/>
                    <a:pt x="730" y="484"/>
                    <a:pt x="730" y="464"/>
                  </a:cubicBezTo>
                  <a:cubicBezTo>
                    <a:pt x="730" y="36"/>
                    <a:pt x="730" y="36"/>
                    <a:pt x="730" y="36"/>
                  </a:cubicBezTo>
                  <a:cubicBezTo>
                    <a:pt x="730" y="16"/>
                    <a:pt x="713" y="0"/>
                    <a:pt x="694" y="0"/>
                  </a:cubicBezTo>
                  <a:close/>
                  <a:moveTo>
                    <a:pt x="688" y="437"/>
                  </a:moveTo>
                  <a:cubicBezTo>
                    <a:pt x="688" y="451"/>
                    <a:pt x="677" y="463"/>
                    <a:pt x="662" y="463"/>
                  </a:cubicBezTo>
                  <a:cubicBezTo>
                    <a:pt x="68" y="463"/>
                    <a:pt x="68" y="463"/>
                    <a:pt x="68" y="463"/>
                  </a:cubicBezTo>
                  <a:cubicBezTo>
                    <a:pt x="53" y="463"/>
                    <a:pt x="42" y="451"/>
                    <a:pt x="42" y="437"/>
                  </a:cubicBezTo>
                  <a:cubicBezTo>
                    <a:pt x="42" y="63"/>
                    <a:pt x="42" y="63"/>
                    <a:pt x="42" y="63"/>
                  </a:cubicBezTo>
                  <a:cubicBezTo>
                    <a:pt x="42" y="49"/>
                    <a:pt x="53" y="37"/>
                    <a:pt x="68" y="37"/>
                  </a:cubicBezTo>
                  <a:cubicBezTo>
                    <a:pt x="662" y="37"/>
                    <a:pt x="662" y="37"/>
                    <a:pt x="662" y="37"/>
                  </a:cubicBezTo>
                  <a:cubicBezTo>
                    <a:pt x="677" y="37"/>
                    <a:pt x="688" y="49"/>
                    <a:pt x="688" y="63"/>
                  </a:cubicBezTo>
                  <a:lnTo>
                    <a:pt x="688" y="43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109" name="Freeform 103"/>
            <p:cNvSpPr>
              <a:spLocks noEditPoints="1"/>
            </p:cNvSpPr>
            <p:nvPr/>
          </p:nvSpPr>
          <p:spPr bwMode="gray">
            <a:xfrm>
              <a:off x="6084168" y="4527364"/>
              <a:ext cx="527483" cy="361824"/>
            </a:xfrm>
            <a:custGeom>
              <a:avLst/>
              <a:gdLst>
                <a:gd name="T0" fmla="*/ 365229 w 730"/>
                <a:gd name="T1" fmla="*/ 0 h 500"/>
                <a:gd name="T2" fmla="*/ 18946 w 730"/>
                <a:gd name="T3" fmla="*/ 0 h 500"/>
                <a:gd name="T4" fmla="*/ 0 w 730"/>
                <a:gd name="T5" fmla="*/ 18974 h 500"/>
                <a:gd name="T6" fmla="*/ 0 w 730"/>
                <a:gd name="T7" fmla="*/ 244551 h 500"/>
                <a:gd name="T8" fmla="*/ 18946 w 730"/>
                <a:gd name="T9" fmla="*/ 263525 h 500"/>
                <a:gd name="T10" fmla="*/ 365229 w 730"/>
                <a:gd name="T11" fmla="*/ 263525 h 500"/>
                <a:gd name="T12" fmla="*/ 384175 w 730"/>
                <a:gd name="T13" fmla="*/ 244551 h 500"/>
                <a:gd name="T14" fmla="*/ 384175 w 730"/>
                <a:gd name="T15" fmla="*/ 18974 h 500"/>
                <a:gd name="T16" fmla="*/ 365229 w 730"/>
                <a:gd name="T17" fmla="*/ 0 h 500"/>
                <a:gd name="T18" fmla="*/ 362072 w 730"/>
                <a:gd name="T19" fmla="*/ 230321 h 500"/>
                <a:gd name="T20" fmla="*/ 348389 w 730"/>
                <a:gd name="T21" fmla="*/ 244024 h 500"/>
                <a:gd name="T22" fmla="*/ 35786 w 730"/>
                <a:gd name="T23" fmla="*/ 244024 h 500"/>
                <a:gd name="T24" fmla="*/ 22103 w 730"/>
                <a:gd name="T25" fmla="*/ 230321 h 500"/>
                <a:gd name="T26" fmla="*/ 22103 w 730"/>
                <a:gd name="T27" fmla="*/ 33204 h 500"/>
                <a:gd name="T28" fmla="*/ 35786 w 730"/>
                <a:gd name="T29" fmla="*/ 19501 h 500"/>
                <a:gd name="T30" fmla="*/ 348389 w 730"/>
                <a:gd name="T31" fmla="*/ 19501 h 500"/>
                <a:gd name="T32" fmla="*/ 362072 w 730"/>
                <a:gd name="T33" fmla="*/ 33204 h 500"/>
                <a:gd name="T34" fmla="*/ 362072 w 730"/>
                <a:gd name="T35" fmla="*/ 230321 h 5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0"/>
                <a:gd name="T55" fmla="*/ 0 h 500"/>
                <a:gd name="T56" fmla="*/ 730 w 730"/>
                <a:gd name="T57" fmla="*/ 500 h 5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0" h="500">
                  <a:moveTo>
                    <a:pt x="694" y="0"/>
                  </a:moveTo>
                  <a:cubicBezTo>
                    <a:pt x="36" y="0"/>
                    <a:pt x="36" y="0"/>
                    <a:pt x="36" y="0"/>
                  </a:cubicBezTo>
                  <a:cubicBezTo>
                    <a:pt x="17" y="0"/>
                    <a:pt x="0" y="16"/>
                    <a:pt x="0" y="36"/>
                  </a:cubicBezTo>
                  <a:cubicBezTo>
                    <a:pt x="0" y="464"/>
                    <a:pt x="0" y="464"/>
                    <a:pt x="0" y="464"/>
                  </a:cubicBezTo>
                  <a:cubicBezTo>
                    <a:pt x="0" y="484"/>
                    <a:pt x="17" y="500"/>
                    <a:pt x="36" y="500"/>
                  </a:cubicBezTo>
                  <a:cubicBezTo>
                    <a:pt x="694" y="500"/>
                    <a:pt x="694" y="500"/>
                    <a:pt x="694" y="500"/>
                  </a:cubicBezTo>
                  <a:cubicBezTo>
                    <a:pt x="713" y="500"/>
                    <a:pt x="730" y="484"/>
                    <a:pt x="730" y="464"/>
                  </a:cubicBezTo>
                  <a:cubicBezTo>
                    <a:pt x="730" y="36"/>
                    <a:pt x="730" y="36"/>
                    <a:pt x="730" y="36"/>
                  </a:cubicBezTo>
                  <a:cubicBezTo>
                    <a:pt x="730" y="16"/>
                    <a:pt x="713" y="0"/>
                    <a:pt x="694" y="0"/>
                  </a:cubicBezTo>
                  <a:close/>
                  <a:moveTo>
                    <a:pt x="688" y="437"/>
                  </a:moveTo>
                  <a:cubicBezTo>
                    <a:pt x="688" y="451"/>
                    <a:pt x="677" y="463"/>
                    <a:pt x="662" y="463"/>
                  </a:cubicBezTo>
                  <a:cubicBezTo>
                    <a:pt x="68" y="463"/>
                    <a:pt x="68" y="463"/>
                    <a:pt x="68" y="463"/>
                  </a:cubicBezTo>
                  <a:cubicBezTo>
                    <a:pt x="53" y="463"/>
                    <a:pt x="42" y="451"/>
                    <a:pt x="42" y="437"/>
                  </a:cubicBezTo>
                  <a:cubicBezTo>
                    <a:pt x="42" y="63"/>
                    <a:pt x="42" y="63"/>
                    <a:pt x="42" y="63"/>
                  </a:cubicBezTo>
                  <a:cubicBezTo>
                    <a:pt x="42" y="49"/>
                    <a:pt x="53" y="37"/>
                    <a:pt x="68" y="37"/>
                  </a:cubicBezTo>
                  <a:cubicBezTo>
                    <a:pt x="662" y="37"/>
                    <a:pt x="662" y="37"/>
                    <a:pt x="662" y="37"/>
                  </a:cubicBezTo>
                  <a:cubicBezTo>
                    <a:pt x="677" y="37"/>
                    <a:pt x="688" y="49"/>
                    <a:pt x="688" y="63"/>
                  </a:cubicBezTo>
                  <a:lnTo>
                    <a:pt x="688" y="437"/>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grpSp>
          <p:nvGrpSpPr>
            <p:cNvPr id="177" name="Gruppieren 176"/>
            <p:cNvGrpSpPr/>
            <p:nvPr/>
          </p:nvGrpSpPr>
          <p:grpSpPr bwMode="gray">
            <a:xfrm>
              <a:off x="6658012" y="4113076"/>
              <a:ext cx="1146521" cy="1038932"/>
              <a:chOff x="5332165" y="4905164"/>
              <a:chExt cx="825047" cy="747625"/>
            </a:xfrm>
          </p:grpSpPr>
          <p:cxnSp>
            <p:nvCxnSpPr>
              <p:cNvPr id="168" name="Gerade Verbindung 167"/>
              <p:cNvCxnSpPr/>
              <p:nvPr/>
            </p:nvCxnSpPr>
            <p:spPr bwMode="gray">
              <a:xfrm>
                <a:off x="5510662" y="5652789"/>
                <a:ext cx="46805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70" name="Gruppieren 169"/>
              <p:cNvGrpSpPr/>
              <p:nvPr/>
            </p:nvGrpSpPr>
            <p:grpSpPr bwMode="gray">
              <a:xfrm>
                <a:off x="5332165" y="4905164"/>
                <a:ext cx="825047" cy="726455"/>
                <a:chOff x="-4140200" y="2493963"/>
                <a:chExt cx="3028950" cy="2667000"/>
              </a:xfrm>
              <a:solidFill>
                <a:schemeClr val="accent2"/>
              </a:solidFill>
            </p:grpSpPr>
            <p:sp>
              <p:nvSpPr>
                <p:cNvPr id="171" name="Freeform 42"/>
                <p:cNvSpPr>
                  <a:spLocks noEditPoints="1"/>
                </p:cNvSpPr>
                <p:nvPr/>
              </p:nvSpPr>
              <p:spPr bwMode="gray">
                <a:xfrm>
                  <a:off x="-4140200" y="2493963"/>
                  <a:ext cx="3028950" cy="2341563"/>
                </a:xfrm>
                <a:custGeom>
                  <a:avLst/>
                  <a:gdLst/>
                  <a:ahLst/>
                  <a:cxnLst>
                    <a:cxn ang="0">
                      <a:pos x="733" y="0"/>
                    </a:cxn>
                    <a:cxn ang="0">
                      <a:pos x="76" y="0"/>
                    </a:cxn>
                    <a:cxn ang="0">
                      <a:pos x="0" y="76"/>
                    </a:cxn>
                    <a:cxn ang="0">
                      <a:pos x="0" y="549"/>
                    </a:cxn>
                    <a:cxn ang="0">
                      <a:pos x="76" y="624"/>
                    </a:cxn>
                    <a:cxn ang="0">
                      <a:pos x="733" y="624"/>
                    </a:cxn>
                    <a:cxn ang="0">
                      <a:pos x="808" y="549"/>
                    </a:cxn>
                    <a:cxn ang="0">
                      <a:pos x="808" y="76"/>
                    </a:cxn>
                    <a:cxn ang="0">
                      <a:pos x="733" y="0"/>
                    </a:cxn>
                    <a:cxn ang="0">
                      <a:pos x="763" y="549"/>
                    </a:cxn>
                    <a:cxn ang="0">
                      <a:pos x="733" y="579"/>
                    </a:cxn>
                    <a:cxn ang="0">
                      <a:pos x="76" y="579"/>
                    </a:cxn>
                    <a:cxn ang="0">
                      <a:pos x="46" y="549"/>
                    </a:cxn>
                    <a:cxn ang="0">
                      <a:pos x="46" y="76"/>
                    </a:cxn>
                    <a:cxn ang="0">
                      <a:pos x="76" y="46"/>
                    </a:cxn>
                    <a:cxn ang="0">
                      <a:pos x="733" y="46"/>
                    </a:cxn>
                    <a:cxn ang="0">
                      <a:pos x="763" y="76"/>
                    </a:cxn>
                    <a:cxn ang="0">
                      <a:pos x="763" y="549"/>
                    </a:cxn>
                  </a:cxnLst>
                  <a:rect l="0" t="0" r="r" b="b"/>
                  <a:pathLst>
                    <a:path w="808" h="624">
                      <a:moveTo>
                        <a:pt x="733" y="0"/>
                      </a:moveTo>
                      <a:cubicBezTo>
                        <a:pt x="733" y="0"/>
                        <a:pt x="733" y="0"/>
                        <a:pt x="76" y="0"/>
                      </a:cubicBezTo>
                      <a:cubicBezTo>
                        <a:pt x="34" y="0"/>
                        <a:pt x="0" y="34"/>
                        <a:pt x="0" y="76"/>
                      </a:cubicBezTo>
                      <a:cubicBezTo>
                        <a:pt x="0" y="76"/>
                        <a:pt x="0" y="76"/>
                        <a:pt x="0" y="549"/>
                      </a:cubicBezTo>
                      <a:cubicBezTo>
                        <a:pt x="0" y="591"/>
                        <a:pt x="34" y="624"/>
                        <a:pt x="76" y="624"/>
                      </a:cubicBezTo>
                      <a:cubicBezTo>
                        <a:pt x="76" y="624"/>
                        <a:pt x="76" y="624"/>
                        <a:pt x="733" y="624"/>
                      </a:cubicBezTo>
                      <a:cubicBezTo>
                        <a:pt x="775" y="624"/>
                        <a:pt x="808" y="591"/>
                        <a:pt x="808" y="549"/>
                      </a:cubicBezTo>
                      <a:cubicBezTo>
                        <a:pt x="808" y="76"/>
                        <a:pt x="808" y="76"/>
                        <a:pt x="808" y="76"/>
                      </a:cubicBezTo>
                      <a:cubicBezTo>
                        <a:pt x="808" y="34"/>
                        <a:pt x="775" y="0"/>
                        <a:pt x="733" y="0"/>
                      </a:cubicBezTo>
                      <a:close/>
                      <a:moveTo>
                        <a:pt x="763" y="549"/>
                      </a:moveTo>
                      <a:cubicBezTo>
                        <a:pt x="763" y="566"/>
                        <a:pt x="749" y="579"/>
                        <a:pt x="733" y="579"/>
                      </a:cubicBezTo>
                      <a:cubicBezTo>
                        <a:pt x="76" y="579"/>
                        <a:pt x="76" y="579"/>
                        <a:pt x="76" y="579"/>
                      </a:cubicBezTo>
                      <a:cubicBezTo>
                        <a:pt x="59" y="579"/>
                        <a:pt x="46" y="566"/>
                        <a:pt x="46" y="549"/>
                      </a:cubicBezTo>
                      <a:cubicBezTo>
                        <a:pt x="46" y="76"/>
                        <a:pt x="46" y="76"/>
                        <a:pt x="46" y="76"/>
                      </a:cubicBezTo>
                      <a:cubicBezTo>
                        <a:pt x="46" y="59"/>
                        <a:pt x="59" y="46"/>
                        <a:pt x="76" y="46"/>
                      </a:cubicBezTo>
                      <a:cubicBezTo>
                        <a:pt x="733" y="46"/>
                        <a:pt x="733" y="46"/>
                        <a:pt x="733" y="46"/>
                      </a:cubicBezTo>
                      <a:cubicBezTo>
                        <a:pt x="749" y="46"/>
                        <a:pt x="763" y="59"/>
                        <a:pt x="763" y="76"/>
                      </a:cubicBezTo>
                      <a:lnTo>
                        <a:pt x="763" y="549"/>
                      </a:lnTo>
                      <a:close/>
                    </a:path>
                  </a:pathLst>
                </a:custGeom>
                <a:grpFill/>
                <a:ln w="19050" cap="rnd" cmpd="sng" algn="ctr">
                  <a:noFill/>
                  <a:prstDash val="sysDot"/>
                  <a:headEnd type="oval" w="sm" len="sm"/>
                  <a:tailEnd type="oval" w="sm" len="sm"/>
                </a:ln>
                <a:effectLst/>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sp>
              <p:nvSpPr>
                <p:cNvPr id="172" name="Freeform 43"/>
                <p:cNvSpPr>
                  <a:spLocks/>
                </p:cNvSpPr>
                <p:nvPr/>
              </p:nvSpPr>
              <p:spPr bwMode="gray">
                <a:xfrm>
                  <a:off x="-3143250" y="4872038"/>
                  <a:ext cx="1016000" cy="288925"/>
                </a:xfrm>
                <a:custGeom>
                  <a:avLst/>
                  <a:gdLst/>
                  <a:ahLst/>
                  <a:cxnLst>
                    <a:cxn ang="0">
                      <a:pos x="247" y="0"/>
                    </a:cxn>
                    <a:cxn ang="0">
                      <a:pos x="24" y="0"/>
                    </a:cxn>
                    <a:cxn ang="0">
                      <a:pos x="0" y="24"/>
                    </a:cxn>
                    <a:cxn ang="0">
                      <a:pos x="0" y="54"/>
                    </a:cxn>
                    <a:cxn ang="0">
                      <a:pos x="24" y="77"/>
                    </a:cxn>
                    <a:cxn ang="0">
                      <a:pos x="247" y="77"/>
                    </a:cxn>
                    <a:cxn ang="0">
                      <a:pos x="271" y="54"/>
                    </a:cxn>
                    <a:cxn ang="0">
                      <a:pos x="271" y="24"/>
                    </a:cxn>
                    <a:cxn ang="0">
                      <a:pos x="247" y="0"/>
                    </a:cxn>
                  </a:cxnLst>
                  <a:rect l="0" t="0" r="r" b="b"/>
                  <a:pathLst>
                    <a:path w="271" h="77">
                      <a:moveTo>
                        <a:pt x="247" y="0"/>
                      </a:moveTo>
                      <a:cubicBezTo>
                        <a:pt x="247" y="0"/>
                        <a:pt x="247" y="0"/>
                        <a:pt x="24" y="0"/>
                      </a:cubicBezTo>
                      <a:cubicBezTo>
                        <a:pt x="12" y="0"/>
                        <a:pt x="0" y="9"/>
                        <a:pt x="0" y="24"/>
                      </a:cubicBezTo>
                      <a:cubicBezTo>
                        <a:pt x="0" y="24"/>
                        <a:pt x="0" y="24"/>
                        <a:pt x="0" y="54"/>
                      </a:cubicBezTo>
                      <a:cubicBezTo>
                        <a:pt x="0" y="68"/>
                        <a:pt x="12" y="77"/>
                        <a:pt x="24" y="77"/>
                      </a:cubicBezTo>
                      <a:cubicBezTo>
                        <a:pt x="24" y="77"/>
                        <a:pt x="24" y="77"/>
                        <a:pt x="247" y="77"/>
                      </a:cubicBezTo>
                      <a:cubicBezTo>
                        <a:pt x="260" y="77"/>
                        <a:pt x="271" y="68"/>
                        <a:pt x="271" y="54"/>
                      </a:cubicBezTo>
                      <a:cubicBezTo>
                        <a:pt x="271" y="24"/>
                        <a:pt x="271" y="24"/>
                        <a:pt x="271" y="24"/>
                      </a:cubicBezTo>
                      <a:cubicBezTo>
                        <a:pt x="271" y="9"/>
                        <a:pt x="260" y="0"/>
                        <a:pt x="247" y="0"/>
                      </a:cubicBezTo>
                      <a:close/>
                    </a:path>
                  </a:pathLst>
                </a:custGeom>
                <a:grpFill/>
                <a:ln w="19050" cap="rnd" cmpd="sng" algn="ctr">
                  <a:noFill/>
                  <a:prstDash val="sysDot"/>
                  <a:headEnd type="oval" w="sm" len="sm"/>
                  <a:tailEnd type="oval" w="sm" len="sm"/>
                </a:ln>
                <a:effectLst/>
              </p:spPr>
              <p:txBody>
                <a:bodyPr vert="horz" wrap="square" lIns="91440" tIns="45720" rIns="91440" bIns="45720" numCol="1" anchor="t" anchorCtr="0" compatLnSpc="1">
                  <a:prstTxWarp prst="textNoShape">
                    <a:avLst/>
                  </a:prstTxWarp>
                </a:bodyPr>
                <a:lstStyle/>
                <a:p>
                  <a:endParaRPr lang="de-DE" sz="2400" dirty="0">
                    <a:solidFill>
                      <a:prstClr val="black"/>
                    </a:solidFill>
                  </a:endParaRPr>
                </a:p>
              </p:txBody>
            </p:sp>
          </p:grpSp>
        </p:grpSp>
        <p:grpSp>
          <p:nvGrpSpPr>
            <p:cNvPr id="184" name="Gruppieren 183"/>
            <p:cNvGrpSpPr/>
            <p:nvPr/>
          </p:nvGrpSpPr>
          <p:grpSpPr bwMode="gray">
            <a:xfrm>
              <a:off x="6840538" y="4229100"/>
              <a:ext cx="808037" cy="352028"/>
              <a:chOff x="6840538" y="4229100"/>
              <a:chExt cx="808037" cy="352028"/>
            </a:xfrm>
          </p:grpSpPr>
          <p:cxnSp>
            <p:nvCxnSpPr>
              <p:cNvPr id="180" name="Gerade Verbindung 179"/>
              <p:cNvCxnSpPr/>
              <p:nvPr/>
            </p:nvCxnSpPr>
            <p:spPr bwMode="gray">
              <a:xfrm>
                <a:off x="6840538" y="4581128"/>
                <a:ext cx="808037" cy="0"/>
              </a:xfrm>
              <a:prstGeom prst="line">
                <a:avLst/>
              </a:prstGeom>
              <a:ln w="12700">
                <a:solidFill>
                  <a:schemeClr val="tx2"/>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Gerade Verbindung 181"/>
              <p:cNvCxnSpPr/>
              <p:nvPr/>
            </p:nvCxnSpPr>
            <p:spPr bwMode="gray">
              <a:xfrm flipV="1">
                <a:off x="6840538" y="4229100"/>
                <a:ext cx="0" cy="352028"/>
              </a:xfrm>
              <a:prstGeom prst="line">
                <a:avLst/>
              </a:prstGeom>
              <a:ln w="12700">
                <a:solidFill>
                  <a:schemeClr val="tx2"/>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86" name="Freihandform 185"/>
            <p:cNvSpPr/>
            <p:nvPr/>
          </p:nvSpPr>
          <p:spPr bwMode="gray">
            <a:xfrm>
              <a:off x="6881813" y="4293096"/>
              <a:ext cx="747712" cy="158749"/>
            </a:xfrm>
            <a:custGeom>
              <a:avLst/>
              <a:gdLst>
                <a:gd name="connsiteX0" fmla="*/ 0 w 747712"/>
                <a:gd name="connsiteY0" fmla="*/ 158749 h 158749"/>
                <a:gd name="connsiteX1" fmla="*/ 195262 w 747712"/>
                <a:gd name="connsiteY1" fmla="*/ 82549 h 158749"/>
                <a:gd name="connsiteX2" fmla="*/ 366712 w 747712"/>
                <a:gd name="connsiteY2" fmla="*/ 1587 h 158749"/>
                <a:gd name="connsiteX3" fmla="*/ 547687 w 747712"/>
                <a:gd name="connsiteY3" fmla="*/ 92074 h 158749"/>
                <a:gd name="connsiteX4" fmla="*/ 747712 w 747712"/>
                <a:gd name="connsiteY4" fmla="*/ 139699 h 158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712" h="158749">
                  <a:moveTo>
                    <a:pt x="0" y="158749"/>
                  </a:moveTo>
                  <a:cubicBezTo>
                    <a:pt x="67071" y="133746"/>
                    <a:pt x="134143" y="108743"/>
                    <a:pt x="195262" y="82549"/>
                  </a:cubicBezTo>
                  <a:cubicBezTo>
                    <a:pt x="256381" y="56355"/>
                    <a:pt x="307975" y="0"/>
                    <a:pt x="366712" y="1587"/>
                  </a:cubicBezTo>
                  <a:cubicBezTo>
                    <a:pt x="425449" y="3174"/>
                    <a:pt x="484187" y="69055"/>
                    <a:pt x="547687" y="92074"/>
                  </a:cubicBezTo>
                  <a:cubicBezTo>
                    <a:pt x="611187" y="115093"/>
                    <a:pt x="698500" y="140493"/>
                    <a:pt x="747712" y="139699"/>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00" dirty="0">
                <a:solidFill>
                  <a:prstClr val="black"/>
                </a:solidFill>
              </a:endParaRPr>
            </a:p>
          </p:txBody>
        </p:sp>
        <p:grpSp>
          <p:nvGrpSpPr>
            <p:cNvPr id="187" name="Gruppieren 186"/>
            <p:cNvGrpSpPr/>
            <p:nvPr/>
          </p:nvGrpSpPr>
          <p:grpSpPr bwMode="gray">
            <a:xfrm>
              <a:off x="6147172" y="4589015"/>
              <a:ext cx="401475" cy="238522"/>
              <a:chOff x="6840538" y="4229100"/>
              <a:chExt cx="808037" cy="352028"/>
            </a:xfrm>
          </p:grpSpPr>
          <p:cxnSp>
            <p:nvCxnSpPr>
              <p:cNvPr id="188" name="Gerade Verbindung 187"/>
              <p:cNvCxnSpPr/>
              <p:nvPr/>
            </p:nvCxnSpPr>
            <p:spPr bwMode="gray">
              <a:xfrm>
                <a:off x="6840538" y="4581128"/>
                <a:ext cx="808037"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Gerade Verbindung 188"/>
              <p:cNvCxnSpPr/>
              <p:nvPr/>
            </p:nvCxnSpPr>
            <p:spPr bwMode="gray">
              <a:xfrm flipV="1">
                <a:off x="6840538" y="4229100"/>
                <a:ext cx="0" cy="35202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0" name="Gruppieren 189"/>
            <p:cNvGrpSpPr/>
            <p:nvPr/>
          </p:nvGrpSpPr>
          <p:grpSpPr bwMode="gray">
            <a:xfrm>
              <a:off x="6147172" y="4174727"/>
              <a:ext cx="401475" cy="238522"/>
              <a:chOff x="6840538" y="4229100"/>
              <a:chExt cx="808037" cy="352028"/>
            </a:xfrm>
          </p:grpSpPr>
          <p:cxnSp>
            <p:nvCxnSpPr>
              <p:cNvPr id="191" name="Gerade Verbindung 190"/>
              <p:cNvCxnSpPr/>
              <p:nvPr/>
            </p:nvCxnSpPr>
            <p:spPr bwMode="gray">
              <a:xfrm>
                <a:off x="6840538" y="4581128"/>
                <a:ext cx="808037"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Gerade Verbindung 191"/>
              <p:cNvCxnSpPr/>
              <p:nvPr/>
            </p:nvCxnSpPr>
            <p:spPr bwMode="gray">
              <a:xfrm flipV="1">
                <a:off x="6840538" y="4229100"/>
                <a:ext cx="0" cy="35202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3" name="Gruppieren 192"/>
            <p:cNvGrpSpPr/>
            <p:nvPr/>
          </p:nvGrpSpPr>
          <p:grpSpPr bwMode="gray">
            <a:xfrm>
              <a:off x="7913898" y="4589015"/>
              <a:ext cx="401475" cy="238522"/>
              <a:chOff x="6840538" y="4229100"/>
              <a:chExt cx="808037" cy="352028"/>
            </a:xfrm>
          </p:grpSpPr>
          <p:cxnSp>
            <p:nvCxnSpPr>
              <p:cNvPr id="194" name="Gerade Verbindung 193"/>
              <p:cNvCxnSpPr/>
              <p:nvPr/>
            </p:nvCxnSpPr>
            <p:spPr bwMode="gray">
              <a:xfrm>
                <a:off x="6840538" y="4581128"/>
                <a:ext cx="808037"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Gerade Verbindung 194"/>
              <p:cNvCxnSpPr/>
              <p:nvPr/>
            </p:nvCxnSpPr>
            <p:spPr bwMode="gray">
              <a:xfrm flipV="1">
                <a:off x="6840538" y="4229100"/>
                <a:ext cx="0" cy="35202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6" name="Gruppieren 195"/>
            <p:cNvGrpSpPr/>
            <p:nvPr/>
          </p:nvGrpSpPr>
          <p:grpSpPr bwMode="gray">
            <a:xfrm>
              <a:off x="7913898" y="4174727"/>
              <a:ext cx="401475" cy="238522"/>
              <a:chOff x="6840538" y="4229100"/>
              <a:chExt cx="808037" cy="352028"/>
            </a:xfrm>
          </p:grpSpPr>
          <p:cxnSp>
            <p:nvCxnSpPr>
              <p:cNvPr id="197" name="Gerade Verbindung 196"/>
              <p:cNvCxnSpPr/>
              <p:nvPr/>
            </p:nvCxnSpPr>
            <p:spPr bwMode="gray">
              <a:xfrm>
                <a:off x="6840538" y="4581128"/>
                <a:ext cx="808037"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Gerade Verbindung 197"/>
              <p:cNvCxnSpPr/>
              <p:nvPr/>
            </p:nvCxnSpPr>
            <p:spPr bwMode="gray">
              <a:xfrm flipV="1">
                <a:off x="6840538" y="4229100"/>
                <a:ext cx="0" cy="352028"/>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9" name="Freihandform 198"/>
            <p:cNvSpPr/>
            <p:nvPr/>
          </p:nvSpPr>
          <p:spPr bwMode="gray">
            <a:xfrm>
              <a:off x="6172200" y="4188354"/>
              <a:ext cx="355600" cy="155046"/>
            </a:xfrm>
            <a:custGeom>
              <a:avLst/>
              <a:gdLst>
                <a:gd name="connsiteX0" fmla="*/ 0 w 355600"/>
                <a:gd name="connsiteY0" fmla="*/ 155046 h 155046"/>
                <a:gd name="connsiteX1" fmla="*/ 142875 w 355600"/>
                <a:gd name="connsiteY1" fmla="*/ 85196 h 155046"/>
                <a:gd name="connsiteX2" fmla="*/ 288925 w 355600"/>
                <a:gd name="connsiteY2" fmla="*/ 12171 h 155046"/>
                <a:gd name="connsiteX3" fmla="*/ 355600 w 355600"/>
                <a:gd name="connsiteY3" fmla="*/ 12171 h 155046"/>
              </a:gdLst>
              <a:ahLst/>
              <a:cxnLst>
                <a:cxn ang="0">
                  <a:pos x="connsiteX0" y="connsiteY0"/>
                </a:cxn>
                <a:cxn ang="0">
                  <a:pos x="connsiteX1" y="connsiteY1"/>
                </a:cxn>
                <a:cxn ang="0">
                  <a:pos x="connsiteX2" y="connsiteY2"/>
                </a:cxn>
                <a:cxn ang="0">
                  <a:pos x="connsiteX3" y="connsiteY3"/>
                </a:cxn>
              </a:cxnLst>
              <a:rect l="l" t="t" r="r" b="b"/>
              <a:pathLst>
                <a:path w="355600" h="155046">
                  <a:moveTo>
                    <a:pt x="0" y="155046"/>
                  </a:moveTo>
                  <a:lnTo>
                    <a:pt x="142875" y="85196"/>
                  </a:lnTo>
                  <a:cubicBezTo>
                    <a:pt x="191029" y="61384"/>
                    <a:pt x="253471" y="24342"/>
                    <a:pt x="288925" y="12171"/>
                  </a:cubicBezTo>
                  <a:cubicBezTo>
                    <a:pt x="324379" y="0"/>
                    <a:pt x="340254" y="5292"/>
                    <a:pt x="355600" y="12171"/>
                  </a:cubicBezTo>
                </a:path>
              </a:pathLst>
            </a:cu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00" dirty="0">
                <a:solidFill>
                  <a:prstClr val="black"/>
                </a:solidFill>
              </a:endParaRPr>
            </a:p>
          </p:txBody>
        </p:sp>
        <p:sp>
          <p:nvSpPr>
            <p:cNvPr id="208" name="Freihandform 207"/>
            <p:cNvSpPr/>
            <p:nvPr/>
          </p:nvSpPr>
          <p:spPr bwMode="gray">
            <a:xfrm>
              <a:off x="7963420" y="4189413"/>
              <a:ext cx="280988" cy="125412"/>
            </a:xfrm>
            <a:custGeom>
              <a:avLst/>
              <a:gdLst>
                <a:gd name="connsiteX0" fmla="*/ 0 w 280988"/>
                <a:gd name="connsiteY0" fmla="*/ 125412 h 125412"/>
                <a:gd name="connsiteX1" fmla="*/ 280988 w 280988"/>
                <a:gd name="connsiteY1" fmla="*/ 120650 h 125412"/>
              </a:gdLst>
              <a:ahLst/>
              <a:cxnLst>
                <a:cxn ang="0">
                  <a:pos x="connsiteX0" y="connsiteY0"/>
                </a:cxn>
                <a:cxn ang="0">
                  <a:pos x="connsiteX1" y="connsiteY1"/>
                </a:cxn>
              </a:cxnLst>
              <a:rect l="l" t="t" r="r" b="b"/>
              <a:pathLst>
                <a:path w="280988" h="125412">
                  <a:moveTo>
                    <a:pt x="0" y="125412"/>
                  </a:moveTo>
                  <a:cubicBezTo>
                    <a:pt x="71834" y="62706"/>
                    <a:pt x="143669" y="0"/>
                    <a:pt x="280988" y="120650"/>
                  </a:cubicBezTo>
                </a:path>
              </a:pathLst>
            </a:cu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00" dirty="0">
                <a:solidFill>
                  <a:prstClr val="black"/>
                </a:solidFill>
              </a:endParaRPr>
            </a:p>
          </p:txBody>
        </p:sp>
        <p:sp>
          <p:nvSpPr>
            <p:cNvPr id="210" name="Freihandform 209"/>
            <p:cNvSpPr/>
            <p:nvPr/>
          </p:nvSpPr>
          <p:spPr bwMode="gray">
            <a:xfrm>
              <a:off x="7947025" y="4622800"/>
              <a:ext cx="295275" cy="130175"/>
            </a:xfrm>
            <a:custGeom>
              <a:avLst/>
              <a:gdLst>
                <a:gd name="connsiteX0" fmla="*/ 0 w 295275"/>
                <a:gd name="connsiteY0" fmla="*/ 130175 h 130175"/>
                <a:gd name="connsiteX1" fmla="*/ 44450 w 295275"/>
                <a:gd name="connsiteY1" fmla="*/ 34925 h 130175"/>
                <a:gd name="connsiteX2" fmla="*/ 107950 w 295275"/>
                <a:gd name="connsiteY2" fmla="*/ 31750 h 130175"/>
                <a:gd name="connsiteX3" fmla="*/ 152400 w 295275"/>
                <a:gd name="connsiteY3" fmla="*/ 101600 h 130175"/>
                <a:gd name="connsiteX4" fmla="*/ 219075 w 295275"/>
                <a:gd name="connsiteY4" fmla="*/ 92075 h 130175"/>
                <a:gd name="connsiteX5" fmla="*/ 295275 w 295275"/>
                <a:gd name="connsiteY5" fmla="*/ 0 h 13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130175">
                  <a:moveTo>
                    <a:pt x="0" y="130175"/>
                  </a:moveTo>
                  <a:cubicBezTo>
                    <a:pt x="13229" y="90752"/>
                    <a:pt x="26458" y="51329"/>
                    <a:pt x="44450" y="34925"/>
                  </a:cubicBezTo>
                  <a:cubicBezTo>
                    <a:pt x="62442" y="18521"/>
                    <a:pt x="89959" y="20638"/>
                    <a:pt x="107950" y="31750"/>
                  </a:cubicBezTo>
                  <a:cubicBezTo>
                    <a:pt x="125941" y="42862"/>
                    <a:pt x="133879" y="91546"/>
                    <a:pt x="152400" y="101600"/>
                  </a:cubicBezTo>
                  <a:cubicBezTo>
                    <a:pt x="170921" y="111654"/>
                    <a:pt x="195263" y="109008"/>
                    <a:pt x="219075" y="92075"/>
                  </a:cubicBezTo>
                  <a:cubicBezTo>
                    <a:pt x="242888" y="75142"/>
                    <a:pt x="272521" y="9525"/>
                    <a:pt x="295275" y="0"/>
                  </a:cubicBezTo>
                </a:path>
              </a:pathLst>
            </a:cu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00" dirty="0">
                <a:solidFill>
                  <a:prstClr val="black"/>
                </a:solidFill>
              </a:endParaRPr>
            </a:p>
          </p:txBody>
        </p:sp>
      </p:grpSp>
      <p:grpSp>
        <p:nvGrpSpPr>
          <p:cNvPr id="118" name="Gruppieren 117"/>
          <p:cNvGrpSpPr/>
          <p:nvPr/>
        </p:nvGrpSpPr>
        <p:grpSpPr bwMode="gray">
          <a:xfrm flipH="1">
            <a:off x="8145780" y="4084320"/>
            <a:ext cx="674692" cy="2176258"/>
            <a:chOff x="10042526" y="0"/>
            <a:chExt cx="2273299" cy="7332663"/>
          </a:xfrm>
        </p:grpSpPr>
        <p:sp>
          <p:nvSpPr>
            <p:cNvPr id="2081" name="Freeform 33"/>
            <p:cNvSpPr>
              <a:spLocks/>
            </p:cNvSpPr>
            <p:nvPr/>
          </p:nvSpPr>
          <p:spPr bwMode="gray">
            <a:xfrm>
              <a:off x="10042526" y="0"/>
              <a:ext cx="2273299" cy="7332663"/>
            </a:xfrm>
            <a:custGeom>
              <a:avLst/>
              <a:gdLst/>
              <a:ahLst/>
              <a:cxnLst>
                <a:cxn ang="0">
                  <a:pos x="2938" y="5012"/>
                </a:cxn>
                <a:cxn ang="0">
                  <a:pos x="2783" y="4284"/>
                </a:cxn>
                <a:cxn ang="0">
                  <a:pos x="2775" y="4026"/>
                </a:cxn>
                <a:cxn ang="0">
                  <a:pos x="2725" y="3846"/>
                </a:cxn>
                <a:cxn ang="0">
                  <a:pos x="2661" y="2431"/>
                </a:cxn>
                <a:cxn ang="0">
                  <a:pos x="2417" y="1639"/>
                </a:cxn>
                <a:cxn ang="0">
                  <a:pos x="1884" y="1410"/>
                </a:cxn>
                <a:cxn ang="0">
                  <a:pos x="2109" y="1350"/>
                </a:cxn>
                <a:cxn ang="0">
                  <a:pos x="2175" y="1197"/>
                </a:cxn>
                <a:cxn ang="0">
                  <a:pos x="2179" y="1120"/>
                </a:cxn>
                <a:cxn ang="0">
                  <a:pos x="2212" y="1045"/>
                </a:cxn>
                <a:cxn ang="0">
                  <a:pos x="2223" y="979"/>
                </a:cxn>
                <a:cxn ang="0">
                  <a:pos x="2302" y="904"/>
                </a:cxn>
                <a:cxn ang="0">
                  <a:pos x="2251" y="666"/>
                </a:cxn>
                <a:cxn ang="0">
                  <a:pos x="2246" y="394"/>
                </a:cxn>
                <a:cxn ang="0">
                  <a:pos x="2293" y="281"/>
                </a:cxn>
                <a:cxn ang="0">
                  <a:pos x="1960" y="94"/>
                </a:cxn>
                <a:cxn ang="0">
                  <a:pos x="1234" y="243"/>
                </a:cxn>
                <a:cxn ang="0">
                  <a:pos x="1248" y="928"/>
                </a:cxn>
                <a:cxn ang="0">
                  <a:pos x="1243" y="1156"/>
                </a:cxn>
                <a:cxn ang="0">
                  <a:pos x="1023" y="1392"/>
                </a:cxn>
                <a:cxn ang="0">
                  <a:pos x="679" y="1595"/>
                </a:cxn>
                <a:cxn ang="0">
                  <a:pos x="197" y="2055"/>
                </a:cxn>
                <a:cxn ang="0">
                  <a:pos x="43" y="3058"/>
                </a:cxn>
                <a:cxn ang="0">
                  <a:pos x="55" y="3797"/>
                </a:cxn>
                <a:cxn ang="0">
                  <a:pos x="237" y="4311"/>
                </a:cxn>
                <a:cxn ang="0">
                  <a:pos x="479" y="4768"/>
                </a:cxn>
                <a:cxn ang="0">
                  <a:pos x="621" y="4912"/>
                </a:cxn>
                <a:cxn ang="0">
                  <a:pos x="622" y="5012"/>
                </a:cxn>
                <a:cxn ang="0">
                  <a:pos x="626" y="6578"/>
                </a:cxn>
                <a:cxn ang="0">
                  <a:pos x="542" y="7501"/>
                </a:cxn>
                <a:cxn ang="0">
                  <a:pos x="492" y="8582"/>
                </a:cxn>
                <a:cxn ang="0">
                  <a:pos x="544" y="9001"/>
                </a:cxn>
                <a:cxn ang="0">
                  <a:pos x="459" y="9181"/>
                </a:cxn>
                <a:cxn ang="0">
                  <a:pos x="394" y="9401"/>
                </a:cxn>
                <a:cxn ang="0">
                  <a:pos x="938" y="9438"/>
                </a:cxn>
                <a:cxn ang="0">
                  <a:pos x="964" y="9233"/>
                </a:cxn>
                <a:cxn ang="0">
                  <a:pos x="1073" y="8869"/>
                </a:cxn>
                <a:cxn ang="0">
                  <a:pos x="1101" y="8352"/>
                </a:cxn>
                <a:cxn ang="0">
                  <a:pos x="1245" y="7718"/>
                </a:cxn>
                <a:cxn ang="0">
                  <a:pos x="1236" y="6772"/>
                </a:cxn>
                <a:cxn ang="0">
                  <a:pos x="1631" y="6576"/>
                </a:cxn>
                <a:cxn ang="0">
                  <a:pos x="1668" y="7109"/>
                </a:cxn>
                <a:cxn ang="0">
                  <a:pos x="1695" y="7798"/>
                </a:cxn>
                <a:cxn ang="0">
                  <a:pos x="1727" y="8507"/>
                </a:cxn>
                <a:cxn ang="0">
                  <a:pos x="1807" y="8874"/>
                </a:cxn>
                <a:cxn ang="0">
                  <a:pos x="1765" y="9121"/>
                </a:cxn>
                <a:cxn ang="0">
                  <a:pos x="1917" y="9336"/>
                </a:cxn>
                <a:cxn ang="0">
                  <a:pos x="2137" y="9401"/>
                </a:cxn>
                <a:cxn ang="0">
                  <a:pos x="2716" y="9423"/>
                </a:cxn>
                <a:cxn ang="0">
                  <a:pos x="2661" y="9246"/>
                </a:cxn>
                <a:cxn ang="0">
                  <a:pos x="2361" y="8924"/>
                </a:cxn>
                <a:cxn ang="0">
                  <a:pos x="2386" y="8642"/>
                </a:cxn>
                <a:cxn ang="0">
                  <a:pos x="2466" y="8253"/>
                </a:cxn>
                <a:cxn ang="0">
                  <a:pos x="2472" y="7377"/>
                </a:cxn>
                <a:cxn ang="0">
                  <a:pos x="2638" y="6592"/>
                </a:cxn>
                <a:cxn ang="0">
                  <a:pos x="2860" y="5920"/>
                </a:cxn>
              </a:cxnLst>
              <a:rect l="0" t="0" r="r" b="b"/>
              <a:pathLst>
                <a:path w="2940" h="9481">
                  <a:moveTo>
                    <a:pt x="2936" y="5038"/>
                  </a:moveTo>
                  <a:cubicBezTo>
                    <a:pt x="2937" y="5028"/>
                    <a:pt x="2938" y="5020"/>
                    <a:pt x="2938" y="5012"/>
                  </a:cubicBezTo>
                  <a:cubicBezTo>
                    <a:pt x="2940" y="4934"/>
                    <a:pt x="2877" y="4816"/>
                    <a:pt x="2854" y="4672"/>
                  </a:cubicBezTo>
                  <a:cubicBezTo>
                    <a:pt x="2832" y="4528"/>
                    <a:pt x="2783" y="4284"/>
                    <a:pt x="2783" y="4284"/>
                  </a:cubicBezTo>
                  <a:cubicBezTo>
                    <a:pt x="2783" y="4284"/>
                    <a:pt x="2802" y="4241"/>
                    <a:pt x="2798" y="4218"/>
                  </a:cubicBezTo>
                  <a:cubicBezTo>
                    <a:pt x="2794" y="4196"/>
                    <a:pt x="2770" y="4082"/>
                    <a:pt x="2775" y="4026"/>
                  </a:cubicBezTo>
                  <a:cubicBezTo>
                    <a:pt x="2781" y="3970"/>
                    <a:pt x="2727" y="3966"/>
                    <a:pt x="2727" y="3966"/>
                  </a:cubicBezTo>
                  <a:cubicBezTo>
                    <a:pt x="2727" y="3966"/>
                    <a:pt x="2723" y="3913"/>
                    <a:pt x="2725" y="3846"/>
                  </a:cubicBezTo>
                  <a:cubicBezTo>
                    <a:pt x="2727" y="3779"/>
                    <a:pt x="2744" y="3492"/>
                    <a:pt x="2722" y="3239"/>
                  </a:cubicBezTo>
                  <a:cubicBezTo>
                    <a:pt x="2699" y="2987"/>
                    <a:pt x="2678" y="2766"/>
                    <a:pt x="2661" y="2431"/>
                  </a:cubicBezTo>
                  <a:cubicBezTo>
                    <a:pt x="2645" y="2096"/>
                    <a:pt x="2600" y="1860"/>
                    <a:pt x="2577" y="1773"/>
                  </a:cubicBezTo>
                  <a:cubicBezTo>
                    <a:pt x="2555" y="1687"/>
                    <a:pt x="2459" y="1661"/>
                    <a:pt x="2417" y="1639"/>
                  </a:cubicBezTo>
                  <a:cubicBezTo>
                    <a:pt x="2373" y="1616"/>
                    <a:pt x="2121" y="1521"/>
                    <a:pt x="2087" y="1504"/>
                  </a:cubicBezTo>
                  <a:cubicBezTo>
                    <a:pt x="2053" y="1487"/>
                    <a:pt x="1884" y="1410"/>
                    <a:pt x="1884" y="1410"/>
                  </a:cubicBezTo>
                  <a:cubicBezTo>
                    <a:pt x="1884" y="1410"/>
                    <a:pt x="1916" y="1395"/>
                    <a:pt x="1954" y="1384"/>
                  </a:cubicBezTo>
                  <a:cubicBezTo>
                    <a:pt x="1991" y="1373"/>
                    <a:pt x="2060" y="1356"/>
                    <a:pt x="2109" y="1350"/>
                  </a:cubicBezTo>
                  <a:cubicBezTo>
                    <a:pt x="2158" y="1345"/>
                    <a:pt x="2165" y="1276"/>
                    <a:pt x="2158" y="1251"/>
                  </a:cubicBezTo>
                  <a:cubicBezTo>
                    <a:pt x="2150" y="1227"/>
                    <a:pt x="2163" y="1206"/>
                    <a:pt x="2175" y="1197"/>
                  </a:cubicBezTo>
                  <a:cubicBezTo>
                    <a:pt x="2186" y="1188"/>
                    <a:pt x="2197" y="1184"/>
                    <a:pt x="2197" y="1165"/>
                  </a:cubicBezTo>
                  <a:cubicBezTo>
                    <a:pt x="2197" y="1146"/>
                    <a:pt x="2179" y="1120"/>
                    <a:pt x="2179" y="1120"/>
                  </a:cubicBezTo>
                  <a:cubicBezTo>
                    <a:pt x="2186" y="1079"/>
                    <a:pt x="2186" y="1079"/>
                    <a:pt x="2186" y="1079"/>
                  </a:cubicBezTo>
                  <a:cubicBezTo>
                    <a:pt x="2186" y="1079"/>
                    <a:pt x="2222" y="1069"/>
                    <a:pt x="2212" y="1045"/>
                  </a:cubicBezTo>
                  <a:cubicBezTo>
                    <a:pt x="2203" y="1021"/>
                    <a:pt x="2203" y="1010"/>
                    <a:pt x="2199" y="995"/>
                  </a:cubicBezTo>
                  <a:cubicBezTo>
                    <a:pt x="2195" y="980"/>
                    <a:pt x="2223" y="979"/>
                    <a:pt x="2223" y="979"/>
                  </a:cubicBezTo>
                  <a:cubicBezTo>
                    <a:pt x="2223" y="979"/>
                    <a:pt x="2223" y="979"/>
                    <a:pt x="2260" y="979"/>
                  </a:cubicBezTo>
                  <a:cubicBezTo>
                    <a:pt x="2298" y="979"/>
                    <a:pt x="2321" y="933"/>
                    <a:pt x="2302" y="904"/>
                  </a:cubicBezTo>
                  <a:cubicBezTo>
                    <a:pt x="2284" y="876"/>
                    <a:pt x="2232" y="768"/>
                    <a:pt x="2228" y="745"/>
                  </a:cubicBezTo>
                  <a:cubicBezTo>
                    <a:pt x="2223" y="722"/>
                    <a:pt x="2251" y="717"/>
                    <a:pt x="2251" y="666"/>
                  </a:cubicBezTo>
                  <a:cubicBezTo>
                    <a:pt x="2251" y="613"/>
                    <a:pt x="2251" y="590"/>
                    <a:pt x="2246" y="544"/>
                  </a:cubicBezTo>
                  <a:cubicBezTo>
                    <a:pt x="2241" y="497"/>
                    <a:pt x="2246" y="394"/>
                    <a:pt x="2246" y="394"/>
                  </a:cubicBezTo>
                  <a:cubicBezTo>
                    <a:pt x="2246" y="394"/>
                    <a:pt x="2275" y="365"/>
                    <a:pt x="2288" y="347"/>
                  </a:cubicBezTo>
                  <a:cubicBezTo>
                    <a:pt x="2302" y="328"/>
                    <a:pt x="2312" y="304"/>
                    <a:pt x="2293" y="281"/>
                  </a:cubicBezTo>
                  <a:cubicBezTo>
                    <a:pt x="2275" y="258"/>
                    <a:pt x="2270" y="248"/>
                    <a:pt x="2213" y="225"/>
                  </a:cubicBezTo>
                  <a:cubicBezTo>
                    <a:pt x="2157" y="202"/>
                    <a:pt x="2003" y="117"/>
                    <a:pt x="1960" y="94"/>
                  </a:cubicBezTo>
                  <a:cubicBezTo>
                    <a:pt x="1918" y="70"/>
                    <a:pt x="1717" y="0"/>
                    <a:pt x="1567" y="0"/>
                  </a:cubicBezTo>
                  <a:cubicBezTo>
                    <a:pt x="1417" y="0"/>
                    <a:pt x="1290" y="117"/>
                    <a:pt x="1234" y="243"/>
                  </a:cubicBezTo>
                  <a:cubicBezTo>
                    <a:pt x="1177" y="370"/>
                    <a:pt x="1182" y="468"/>
                    <a:pt x="1173" y="600"/>
                  </a:cubicBezTo>
                  <a:cubicBezTo>
                    <a:pt x="1164" y="731"/>
                    <a:pt x="1215" y="825"/>
                    <a:pt x="1248" y="928"/>
                  </a:cubicBezTo>
                  <a:cubicBezTo>
                    <a:pt x="1281" y="1031"/>
                    <a:pt x="1303" y="1146"/>
                    <a:pt x="1303" y="1146"/>
                  </a:cubicBezTo>
                  <a:cubicBezTo>
                    <a:pt x="1303" y="1146"/>
                    <a:pt x="1263" y="1146"/>
                    <a:pt x="1243" y="1156"/>
                  </a:cubicBezTo>
                  <a:cubicBezTo>
                    <a:pt x="1199" y="1178"/>
                    <a:pt x="1171" y="1195"/>
                    <a:pt x="1145" y="1251"/>
                  </a:cubicBezTo>
                  <a:cubicBezTo>
                    <a:pt x="1104" y="1339"/>
                    <a:pt x="1061" y="1359"/>
                    <a:pt x="1023" y="1392"/>
                  </a:cubicBezTo>
                  <a:cubicBezTo>
                    <a:pt x="985" y="1424"/>
                    <a:pt x="976" y="1467"/>
                    <a:pt x="962" y="1471"/>
                  </a:cubicBezTo>
                  <a:cubicBezTo>
                    <a:pt x="962" y="1471"/>
                    <a:pt x="759" y="1550"/>
                    <a:pt x="679" y="1595"/>
                  </a:cubicBezTo>
                  <a:cubicBezTo>
                    <a:pt x="599" y="1640"/>
                    <a:pt x="379" y="1697"/>
                    <a:pt x="300" y="1750"/>
                  </a:cubicBezTo>
                  <a:cubicBezTo>
                    <a:pt x="219" y="1802"/>
                    <a:pt x="222" y="1925"/>
                    <a:pt x="197" y="2055"/>
                  </a:cubicBezTo>
                  <a:cubicBezTo>
                    <a:pt x="172" y="2184"/>
                    <a:pt x="177" y="2277"/>
                    <a:pt x="117" y="2474"/>
                  </a:cubicBezTo>
                  <a:cubicBezTo>
                    <a:pt x="57" y="2671"/>
                    <a:pt x="75" y="2905"/>
                    <a:pt x="43" y="3058"/>
                  </a:cubicBezTo>
                  <a:cubicBezTo>
                    <a:pt x="10" y="3210"/>
                    <a:pt x="0" y="3419"/>
                    <a:pt x="2" y="3520"/>
                  </a:cubicBezTo>
                  <a:cubicBezTo>
                    <a:pt x="5" y="3620"/>
                    <a:pt x="17" y="3687"/>
                    <a:pt x="55" y="3797"/>
                  </a:cubicBezTo>
                  <a:cubicBezTo>
                    <a:pt x="92" y="3907"/>
                    <a:pt x="250" y="4244"/>
                    <a:pt x="250" y="4244"/>
                  </a:cubicBezTo>
                  <a:cubicBezTo>
                    <a:pt x="250" y="4244"/>
                    <a:pt x="247" y="4278"/>
                    <a:pt x="237" y="4311"/>
                  </a:cubicBezTo>
                  <a:cubicBezTo>
                    <a:pt x="227" y="4343"/>
                    <a:pt x="230" y="4363"/>
                    <a:pt x="255" y="4438"/>
                  </a:cubicBezTo>
                  <a:cubicBezTo>
                    <a:pt x="279" y="4513"/>
                    <a:pt x="422" y="4670"/>
                    <a:pt x="479" y="4768"/>
                  </a:cubicBezTo>
                  <a:cubicBezTo>
                    <a:pt x="536" y="4865"/>
                    <a:pt x="606" y="4778"/>
                    <a:pt x="606" y="4778"/>
                  </a:cubicBezTo>
                  <a:cubicBezTo>
                    <a:pt x="606" y="4778"/>
                    <a:pt x="619" y="4858"/>
                    <a:pt x="621" y="4912"/>
                  </a:cubicBezTo>
                  <a:cubicBezTo>
                    <a:pt x="622" y="4927"/>
                    <a:pt x="622" y="4963"/>
                    <a:pt x="622" y="5012"/>
                  </a:cubicBezTo>
                  <a:cubicBezTo>
                    <a:pt x="622" y="5012"/>
                    <a:pt x="622" y="5012"/>
                    <a:pt x="622" y="5012"/>
                  </a:cubicBezTo>
                  <a:cubicBezTo>
                    <a:pt x="600" y="5180"/>
                    <a:pt x="371" y="6637"/>
                    <a:pt x="464" y="6592"/>
                  </a:cubicBezTo>
                  <a:cubicBezTo>
                    <a:pt x="478" y="6586"/>
                    <a:pt x="537" y="6581"/>
                    <a:pt x="626" y="6578"/>
                  </a:cubicBezTo>
                  <a:cubicBezTo>
                    <a:pt x="625" y="6605"/>
                    <a:pt x="624" y="6631"/>
                    <a:pt x="624" y="6655"/>
                  </a:cubicBezTo>
                  <a:cubicBezTo>
                    <a:pt x="621" y="6852"/>
                    <a:pt x="547" y="7341"/>
                    <a:pt x="542" y="7501"/>
                  </a:cubicBezTo>
                  <a:cubicBezTo>
                    <a:pt x="536" y="7661"/>
                    <a:pt x="529" y="8155"/>
                    <a:pt x="529" y="8270"/>
                  </a:cubicBezTo>
                  <a:cubicBezTo>
                    <a:pt x="529" y="8385"/>
                    <a:pt x="527" y="8534"/>
                    <a:pt x="492" y="8582"/>
                  </a:cubicBezTo>
                  <a:cubicBezTo>
                    <a:pt x="457" y="8629"/>
                    <a:pt x="449" y="8682"/>
                    <a:pt x="454" y="8752"/>
                  </a:cubicBezTo>
                  <a:cubicBezTo>
                    <a:pt x="459" y="8821"/>
                    <a:pt x="544" y="9001"/>
                    <a:pt x="544" y="9001"/>
                  </a:cubicBezTo>
                  <a:cubicBezTo>
                    <a:pt x="544" y="9001"/>
                    <a:pt x="539" y="9034"/>
                    <a:pt x="527" y="9071"/>
                  </a:cubicBezTo>
                  <a:cubicBezTo>
                    <a:pt x="514" y="9108"/>
                    <a:pt x="489" y="9146"/>
                    <a:pt x="459" y="9181"/>
                  </a:cubicBezTo>
                  <a:cubicBezTo>
                    <a:pt x="429" y="9216"/>
                    <a:pt x="427" y="9316"/>
                    <a:pt x="427" y="9316"/>
                  </a:cubicBezTo>
                  <a:cubicBezTo>
                    <a:pt x="427" y="9316"/>
                    <a:pt x="399" y="9341"/>
                    <a:pt x="394" y="9401"/>
                  </a:cubicBezTo>
                  <a:cubicBezTo>
                    <a:pt x="390" y="9460"/>
                    <a:pt x="509" y="9466"/>
                    <a:pt x="626" y="9473"/>
                  </a:cubicBezTo>
                  <a:cubicBezTo>
                    <a:pt x="744" y="9481"/>
                    <a:pt x="923" y="9460"/>
                    <a:pt x="938" y="9438"/>
                  </a:cubicBezTo>
                  <a:cubicBezTo>
                    <a:pt x="953" y="9416"/>
                    <a:pt x="943" y="9326"/>
                    <a:pt x="943" y="9326"/>
                  </a:cubicBezTo>
                  <a:cubicBezTo>
                    <a:pt x="943" y="9326"/>
                    <a:pt x="958" y="9288"/>
                    <a:pt x="964" y="9233"/>
                  </a:cubicBezTo>
                  <a:cubicBezTo>
                    <a:pt x="968" y="9178"/>
                    <a:pt x="966" y="9031"/>
                    <a:pt x="966" y="9031"/>
                  </a:cubicBezTo>
                  <a:cubicBezTo>
                    <a:pt x="966" y="9031"/>
                    <a:pt x="1043" y="8934"/>
                    <a:pt x="1073" y="8869"/>
                  </a:cubicBezTo>
                  <a:cubicBezTo>
                    <a:pt x="1103" y="8804"/>
                    <a:pt x="1173" y="8642"/>
                    <a:pt x="1163" y="8540"/>
                  </a:cubicBezTo>
                  <a:cubicBezTo>
                    <a:pt x="1153" y="8437"/>
                    <a:pt x="1103" y="8382"/>
                    <a:pt x="1101" y="8352"/>
                  </a:cubicBezTo>
                  <a:cubicBezTo>
                    <a:pt x="1098" y="8322"/>
                    <a:pt x="1206" y="8120"/>
                    <a:pt x="1228" y="8075"/>
                  </a:cubicBezTo>
                  <a:cubicBezTo>
                    <a:pt x="1251" y="8030"/>
                    <a:pt x="1228" y="7848"/>
                    <a:pt x="1245" y="7718"/>
                  </a:cubicBezTo>
                  <a:cubicBezTo>
                    <a:pt x="1263" y="7588"/>
                    <a:pt x="1300" y="7196"/>
                    <a:pt x="1295" y="7074"/>
                  </a:cubicBezTo>
                  <a:cubicBezTo>
                    <a:pt x="1290" y="6952"/>
                    <a:pt x="1240" y="6802"/>
                    <a:pt x="1236" y="6772"/>
                  </a:cubicBezTo>
                  <a:cubicBezTo>
                    <a:pt x="1232" y="6753"/>
                    <a:pt x="1255" y="6667"/>
                    <a:pt x="1284" y="6573"/>
                  </a:cubicBezTo>
                  <a:cubicBezTo>
                    <a:pt x="1397" y="6573"/>
                    <a:pt x="1515" y="6574"/>
                    <a:pt x="1631" y="6576"/>
                  </a:cubicBezTo>
                  <a:cubicBezTo>
                    <a:pt x="1633" y="6611"/>
                    <a:pt x="1635" y="6639"/>
                    <a:pt x="1638" y="6660"/>
                  </a:cubicBezTo>
                  <a:cubicBezTo>
                    <a:pt x="1660" y="6845"/>
                    <a:pt x="1697" y="7032"/>
                    <a:pt x="1668" y="7109"/>
                  </a:cubicBezTo>
                  <a:cubicBezTo>
                    <a:pt x="1638" y="7187"/>
                    <a:pt x="1682" y="7241"/>
                    <a:pt x="1685" y="7362"/>
                  </a:cubicBezTo>
                  <a:cubicBezTo>
                    <a:pt x="1687" y="7481"/>
                    <a:pt x="1707" y="7633"/>
                    <a:pt x="1695" y="7798"/>
                  </a:cubicBezTo>
                  <a:cubicBezTo>
                    <a:pt x="1682" y="7963"/>
                    <a:pt x="1732" y="8238"/>
                    <a:pt x="1772" y="8325"/>
                  </a:cubicBezTo>
                  <a:cubicBezTo>
                    <a:pt x="1812" y="8412"/>
                    <a:pt x="1727" y="8437"/>
                    <a:pt x="1727" y="8507"/>
                  </a:cubicBezTo>
                  <a:cubicBezTo>
                    <a:pt x="1727" y="8577"/>
                    <a:pt x="1805" y="8652"/>
                    <a:pt x="1822" y="8702"/>
                  </a:cubicBezTo>
                  <a:cubicBezTo>
                    <a:pt x="1840" y="8752"/>
                    <a:pt x="1832" y="8807"/>
                    <a:pt x="1807" y="8874"/>
                  </a:cubicBezTo>
                  <a:cubicBezTo>
                    <a:pt x="1782" y="8942"/>
                    <a:pt x="1795" y="9101"/>
                    <a:pt x="1795" y="9101"/>
                  </a:cubicBezTo>
                  <a:cubicBezTo>
                    <a:pt x="1795" y="9101"/>
                    <a:pt x="1775" y="9108"/>
                    <a:pt x="1765" y="9121"/>
                  </a:cubicBezTo>
                  <a:cubicBezTo>
                    <a:pt x="1755" y="9134"/>
                    <a:pt x="1752" y="9256"/>
                    <a:pt x="1755" y="9273"/>
                  </a:cubicBezTo>
                  <a:cubicBezTo>
                    <a:pt x="1757" y="9291"/>
                    <a:pt x="1875" y="9328"/>
                    <a:pt x="1917" y="9336"/>
                  </a:cubicBezTo>
                  <a:cubicBezTo>
                    <a:pt x="1959" y="9343"/>
                    <a:pt x="2027" y="9331"/>
                    <a:pt x="2027" y="9331"/>
                  </a:cubicBezTo>
                  <a:cubicBezTo>
                    <a:pt x="2027" y="9331"/>
                    <a:pt x="2064" y="9361"/>
                    <a:pt x="2137" y="9401"/>
                  </a:cubicBezTo>
                  <a:cubicBezTo>
                    <a:pt x="2209" y="9440"/>
                    <a:pt x="2374" y="9453"/>
                    <a:pt x="2484" y="9453"/>
                  </a:cubicBezTo>
                  <a:cubicBezTo>
                    <a:pt x="2593" y="9453"/>
                    <a:pt x="2706" y="9440"/>
                    <a:pt x="2716" y="9423"/>
                  </a:cubicBezTo>
                  <a:cubicBezTo>
                    <a:pt x="2726" y="9406"/>
                    <a:pt x="2696" y="9371"/>
                    <a:pt x="2696" y="9371"/>
                  </a:cubicBezTo>
                  <a:cubicBezTo>
                    <a:pt x="2696" y="9371"/>
                    <a:pt x="2696" y="9256"/>
                    <a:pt x="2661" y="9246"/>
                  </a:cubicBezTo>
                  <a:cubicBezTo>
                    <a:pt x="2626" y="9236"/>
                    <a:pt x="2529" y="9203"/>
                    <a:pt x="2473" y="9134"/>
                  </a:cubicBezTo>
                  <a:cubicBezTo>
                    <a:pt x="2419" y="9064"/>
                    <a:pt x="2361" y="8924"/>
                    <a:pt x="2361" y="8924"/>
                  </a:cubicBezTo>
                  <a:cubicBezTo>
                    <a:pt x="2361" y="8924"/>
                    <a:pt x="2396" y="8889"/>
                    <a:pt x="2391" y="8849"/>
                  </a:cubicBezTo>
                  <a:cubicBezTo>
                    <a:pt x="2386" y="8809"/>
                    <a:pt x="2384" y="8672"/>
                    <a:pt x="2386" y="8642"/>
                  </a:cubicBezTo>
                  <a:cubicBezTo>
                    <a:pt x="2389" y="8612"/>
                    <a:pt x="2449" y="8522"/>
                    <a:pt x="2473" y="8469"/>
                  </a:cubicBezTo>
                  <a:cubicBezTo>
                    <a:pt x="2499" y="8417"/>
                    <a:pt x="2471" y="8302"/>
                    <a:pt x="2466" y="8253"/>
                  </a:cubicBezTo>
                  <a:cubicBezTo>
                    <a:pt x="2461" y="8202"/>
                    <a:pt x="2441" y="7884"/>
                    <a:pt x="2433" y="7770"/>
                  </a:cubicBezTo>
                  <a:cubicBezTo>
                    <a:pt x="2426" y="7656"/>
                    <a:pt x="2463" y="7471"/>
                    <a:pt x="2472" y="7377"/>
                  </a:cubicBezTo>
                  <a:cubicBezTo>
                    <a:pt x="2480" y="7297"/>
                    <a:pt x="2543" y="6833"/>
                    <a:pt x="2575" y="6590"/>
                  </a:cubicBezTo>
                  <a:cubicBezTo>
                    <a:pt x="2615" y="6591"/>
                    <a:pt x="2638" y="6592"/>
                    <a:pt x="2638" y="6592"/>
                  </a:cubicBezTo>
                  <a:cubicBezTo>
                    <a:pt x="2668" y="6594"/>
                    <a:pt x="2696" y="6592"/>
                    <a:pt x="2721" y="6586"/>
                  </a:cubicBezTo>
                  <a:cubicBezTo>
                    <a:pt x="2900" y="6541"/>
                    <a:pt x="2860" y="5920"/>
                    <a:pt x="2860" y="5920"/>
                  </a:cubicBezTo>
                  <a:lnTo>
                    <a:pt x="2936" y="5038"/>
                  </a:ln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
          <p:nvSpPr>
            <p:cNvPr id="2082" name="Freeform 34"/>
            <p:cNvSpPr>
              <a:spLocks/>
            </p:cNvSpPr>
            <p:nvPr/>
          </p:nvSpPr>
          <p:spPr bwMode="gray">
            <a:xfrm>
              <a:off x="11679238" y="1974850"/>
              <a:ext cx="285750" cy="388938"/>
            </a:xfrm>
            <a:custGeom>
              <a:avLst/>
              <a:gdLst/>
              <a:ahLst/>
              <a:cxnLst>
                <a:cxn ang="0">
                  <a:pos x="1" y="0"/>
                </a:cxn>
                <a:cxn ang="0">
                  <a:pos x="370" y="0"/>
                </a:cxn>
                <a:cxn ang="0">
                  <a:pos x="370" y="381"/>
                </a:cxn>
                <a:cxn ang="0">
                  <a:pos x="84" y="504"/>
                </a:cxn>
                <a:cxn ang="0">
                  <a:pos x="1" y="0"/>
                </a:cxn>
              </a:cxnLst>
              <a:rect l="0" t="0" r="r" b="b"/>
              <a:pathLst>
                <a:path w="370" h="504">
                  <a:moveTo>
                    <a:pt x="1" y="0"/>
                  </a:moveTo>
                  <a:cubicBezTo>
                    <a:pt x="1" y="0"/>
                    <a:pt x="210" y="82"/>
                    <a:pt x="370" y="0"/>
                  </a:cubicBezTo>
                  <a:cubicBezTo>
                    <a:pt x="370" y="381"/>
                    <a:pt x="370" y="381"/>
                    <a:pt x="370" y="381"/>
                  </a:cubicBezTo>
                  <a:cubicBezTo>
                    <a:pt x="370" y="381"/>
                    <a:pt x="168" y="504"/>
                    <a:pt x="84" y="504"/>
                  </a:cubicBezTo>
                  <a:cubicBezTo>
                    <a:pt x="0" y="504"/>
                    <a:pt x="1" y="0"/>
                    <a:pt x="1" y="0"/>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
          <p:nvSpPr>
            <p:cNvPr id="2083" name="Freeform 35"/>
            <p:cNvSpPr>
              <a:spLocks/>
            </p:cNvSpPr>
            <p:nvPr/>
          </p:nvSpPr>
          <p:spPr bwMode="gray">
            <a:xfrm>
              <a:off x="10423525" y="2644775"/>
              <a:ext cx="612775" cy="1008063"/>
            </a:xfrm>
            <a:custGeom>
              <a:avLst/>
              <a:gdLst/>
              <a:ahLst/>
              <a:cxnLst>
                <a:cxn ang="0">
                  <a:pos x="724" y="188"/>
                </a:cxn>
                <a:cxn ang="0">
                  <a:pos x="539" y="70"/>
                </a:cxn>
                <a:cxn ang="0">
                  <a:pos x="460" y="32"/>
                </a:cxn>
                <a:cxn ang="0">
                  <a:pos x="460" y="33"/>
                </a:cxn>
                <a:cxn ang="0">
                  <a:pos x="415" y="16"/>
                </a:cxn>
                <a:cxn ang="0">
                  <a:pos x="333" y="122"/>
                </a:cxn>
                <a:cxn ang="0">
                  <a:pos x="271" y="313"/>
                </a:cxn>
                <a:cxn ang="0">
                  <a:pos x="112" y="784"/>
                </a:cxn>
                <a:cxn ang="0">
                  <a:pos x="25" y="1055"/>
                </a:cxn>
                <a:cxn ang="0">
                  <a:pos x="47" y="1173"/>
                </a:cxn>
                <a:cxn ang="0">
                  <a:pos x="252" y="1269"/>
                </a:cxn>
                <a:cxn ang="0">
                  <a:pos x="371" y="1302"/>
                </a:cxn>
                <a:cxn ang="0">
                  <a:pos x="397" y="1298"/>
                </a:cxn>
                <a:cxn ang="0">
                  <a:pos x="445" y="1162"/>
                </a:cxn>
                <a:cxn ang="0">
                  <a:pos x="771" y="317"/>
                </a:cxn>
                <a:cxn ang="0">
                  <a:pos x="724" y="188"/>
                </a:cxn>
              </a:cxnLst>
              <a:rect l="0" t="0" r="r" b="b"/>
              <a:pathLst>
                <a:path w="792" h="1303">
                  <a:moveTo>
                    <a:pt x="724" y="188"/>
                  </a:moveTo>
                  <a:cubicBezTo>
                    <a:pt x="689" y="162"/>
                    <a:pt x="591" y="105"/>
                    <a:pt x="539" y="70"/>
                  </a:cubicBezTo>
                  <a:cubicBezTo>
                    <a:pt x="506" y="48"/>
                    <a:pt x="483" y="39"/>
                    <a:pt x="460" y="32"/>
                  </a:cubicBezTo>
                  <a:cubicBezTo>
                    <a:pt x="460" y="32"/>
                    <a:pt x="460" y="33"/>
                    <a:pt x="460" y="33"/>
                  </a:cubicBezTo>
                  <a:cubicBezTo>
                    <a:pt x="446" y="28"/>
                    <a:pt x="429" y="22"/>
                    <a:pt x="415" y="16"/>
                  </a:cubicBezTo>
                  <a:cubicBezTo>
                    <a:pt x="371" y="0"/>
                    <a:pt x="355" y="74"/>
                    <a:pt x="333" y="122"/>
                  </a:cubicBezTo>
                  <a:cubicBezTo>
                    <a:pt x="333" y="122"/>
                    <a:pt x="296" y="227"/>
                    <a:pt x="271" y="313"/>
                  </a:cubicBezTo>
                  <a:cubicBezTo>
                    <a:pt x="247" y="400"/>
                    <a:pt x="140" y="700"/>
                    <a:pt x="112" y="784"/>
                  </a:cubicBezTo>
                  <a:cubicBezTo>
                    <a:pt x="85" y="869"/>
                    <a:pt x="49" y="992"/>
                    <a:pt x="25" y="1055"/>
                  </a:cubicBezTo>
                  <a:cubicBezTo>
                    <a:pt x="0" y="1118"/>
                    <a:pt x="12" y="1134"/>
                    <a:pt x="47" y="1173"/>
                  </a:cubicBezTo>
                  <a:cubicBezTo>
                    <a:pt x="81" y="1211"/>
                    <a:pt x="211" y="1261"/>
                    <a:pt x="252" y="1269"/>
                  </a:cubicBezTo>
                  <a:cubicBezTo>
                    <a:pt x="283" y="1274"/>
                    <a:pt x="337" y="1298"/>
                    <a:pt x="371" y="1302"/>
                  </a:cubicBezTo>
                  <a:cubicBezTo>
                    <a:pt x="382" y="1303"/>
                    <a:pt x="392" y="1303"/>
                    <a:pt x="397" y="1298"/>
                  </a:cubicBezTo>
                  <a:cubicBezTo>
                    <a:pt x="419" y="1280"/>
                    <a:pt x="426" y="1213"/>
                    <a:pt x="445" y="1162"/>
                  </a:cubicBezTo>
                  <a:cubicBezTo>
                    <a:pt x="464" y="1110"/>
                    <a:pt x="751" y="402"/>
                    <a:pt x="771" y="317"/>
                  </a:cubicBezTo>
                  <a:cubicBezTo>
                    <a:pt x="792" y="232"/>
                    <a:pt x="758" y="214"/>
                    <a:pt x="724" y="188"/>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
          <p:nvSpPr>
            <p:cNvPr id="2084" name="Freeform 36"/>
            <p:cNvSpPr>
              <a:spLocks/>
            </p:cNvSpPr>
            <p:nvPr/>
          </p:nvSpPr>
          <p:spPr bwMode="gray">
            <a:xfrm>
              <a:off x="10458450" y="3516313"/>
              <a:ext cx="239712" cy="153988"/>
            </a:xfrm>
            <a:custGeom>
              <a:avLst/>
              <a:gdLst/>
              <a:ahLst/>
              <a:cxnLst>
                <a:cxn ang="0">
                  <a:pos x="0" y="40"/>
                </a:cxn>
                <a:cxn ang="0">
                  <a:pos x="48" y="69"/>
                </a:cxn>
                <a:cxn ang="0">
                  <a:pos x="103" y="87"/>
                </a:cxn>
                <a:cxn ang="0">
                  <a:pos x="131" y="87"/>
                </a:cxn>
                <a:cxn ang="0">
                  <a:pos x="152" y="94"/>
                </a:cxn>
                <a:cxn ang="0">
                  <a:pos x="174" y="76"/>
                </a:cxn>
                <a:cxn ang="0">
                  <a:pos x="207" y="72"/>
                </a:cxn>
                <a:cxn ang="0">
                  <a:pos x="241" y="26"/>
                </a:cxn>
                <a:cxn ang="0">
                  <a:pos x="286" y="19"/>
                </a:cxn>
                <a:cxn ang="0">
                  <a:pos x="286" y="50"/>
                </a:cxn>
                <a:cxn ang="0">
                  <a:pos x="300" y="91"/>
                </a:cxn>
                <a:cxn ang="0">
                  <a:pos x="248" y="168"/>
                </a:cxn>
                <a:cxn ang="0">
                  <a:pos x="202" y="189"/>
                </a:cxn>
                <a:cxn ang="0">
                  <a:pos x="192" y="171"/>
                </a:cxn>
                <a:cxn ang="0">
                  <a:pos x="149" y="181"/>
                </a:cxn>
                <a:cxn ang="0">
                  <a:pos x="130" y="165"/>
                </a:cxn>
                <a:cxn ang="0">
                  <a:pos x="89" y="160"/>
                </a:cxn>
                <a:cxn ang="0">
                  <a:pos x="13" y="90"/>
                </a:cxn>
                <a:cxn ang="0">
                  <a:pos x="0" y="40"/>
                </a:cxn>
              </a:cxnLst>
              <a:rect l="0" t="0" r="r" b="b"/>
              <a:pathLst>
                <a:path w="311" h="199">
                  <a:moveTo>
                    <a:pt x="0" y="40"/>
                  </a:moveTo>
                  <a:cubicBezTo>
                    <a:pt x="0" y="40"/>
                    <a:pt x="19" y="58"/>
                    <a:pt x="48" y="69"/>
                  </a:cubicBezTo>
                  <a:cubicBezTo>
                    <a:pt x="75" y="80"/>
                    <a:pt x="103" y="87"/>
                    <a:pt x="103" y="87"/>
                  </a:cubicBezTo>
                  <a:cubicBezTo>
                    <a:pt x="103" y="87"/>
                    <a:pt x="122" y="87"/>
                    <a:pt x="131" y="87"/>
                  </a:cubicBezTo>
                  <a:cubicBezTo>
                    <a:pt x="141" y="87"/>
                    <a:pt x="152" y="94"/>
                    <a:pt x="152" y="94"/>
                  </a:cubicBezTo>
                  <a:cubicBezTo>
                    <a:pt x="152" y="94"/>
                    <a:pt x="153" y="84"/>
                    <a:pt x="174" y="76"/>
                  </a:cubicBezTo>
                  <a:cubicBezTo>
                    <a:pt x="194" y="68"/>
                    <a:pt x="207" y="72"/>
                    <a:pt x="207" y="72"/>
                  </a:cubicBezTo>
                  <a:cubicBezTo>
                    <a:pt x="207" y="72"/>
                    <a:pt x="227" y="41"/>
                    <a:pt x="241" y="26"/>
                  </a:cubicBezTo>
                  <a:cubicBezTo>
                    <a:pt x="254" y="11"/>
                    <a:pt x="271" y="0"/>
                    <a:pt x="286" y="19"/>
                  </a:cubicBezTo>
                  <a:cubicBezTo>
                    <a:pt x="295" y="29"/>
                    <a:pt x="286" y="50"/>
                    <a:pt x="286" y="50"/>
                  </a:cubicBezTo>
                  <a:cubicBezTo>
                    <a:pt x="286" y="50"/>
                    <a:pt x="311" y="61"/>
                    <a:pt x="300" y="91"/>
                  </a:cubicBezTo>
                  <a:cubicBezTo>
                    <a:pt x="289" y="121"/>
                    <a:pt x="269" y="140"/>
                    <a:pt x="248" y="168"/>
                  </a:cubicBezTo>
                  <a:cubicBezTo>
                    <a:pt x="231" y="190"/>
                    <a:pt x="214" y="199"/>
                    <a:pt x="202" y="189"/>
                  </a:cubicBezTo>
                  <a:cubicBezTo>
                    <a:pt x="194" y="183"/>
                    <a:pt x="192" y="171"/>
                    <a:pt x="192" y="171"/>
                  </a:cubicBezTo>
                  <a:cubicBezTo>
                    <a:pt x="192" y="171"/>
                    <a:pt x="165" y="184"/>
                    <a:pt x="149" y="181"/>
                  </a:cubicBezTo>
                  <a:cubicBezTo>
                    <a:pt x="133" y="179"/>
                    <a:pt x="130" y="165"/>
                    <a:pt x="130" y="165"/>
                  </a:cubicBezTo>
                  <a:cubicBezTo>
                    <a:pt x="130" y="165"/>
                    <a:pt x="104" y="169"/>
                    <a:pt x="89" y="160"/>
                  </a:cubicBezTo>
                  <a:cubicBezTo>
                    <a:pt x="74" y="150"/>
                    <a:pt x="27" y="113"/>
                    <a:pt x="13" y="90"/>
                  </a:cubicBezTo>
                  <a:cubicBezTo>
                    <a:pt x="0" y="66"/>
                    <a:pt x="0" y="40"/>
                    <a:pt x="0" y="40"/>
                  </a:cubicBezTo>
                  <a:close/>
                </a:path>
              </a:pathLst>
            </a:custGeom>
            <a:solidFill>
              <a:srgbClr val="94509E"/>
            </a:solidFill>
            <a:ln>
              <a:noFill/>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sp>
          <p:nvSpPr>
            <p:cNvPr id="2085" name="Freeform 37"/>
            <p:cNvSpPr>
              <a:spLocks/>
            </p:cNvSpPr>
            <p:nvPr/>
          </p:nvSpPr>
          <p:spPr bwMode="gray">
            <a:xfrm>
              <a:off x="10920413" y="900113"/>
              <a:ext cx="601662" cy="1393825"/>
            </a:xfrm>
            <a:custGeom>
              <a:avLst/>
              <a:gdLst/>
              <a:ahLst/>
              <a:cxnLst>
                <a:cxn ang="0">
                  <a:pos x="188" y="23"/>
                </a:cxn>
                <a:cxn ang="0">
                  <a:pos x="42" y="108"/>
                </a:cxn>
                <a:cxn ang="0">
                  <a:pos x="10" y="352"/>
                </a:cxn>
                <a:cxn ang="0">
                  <a:pos x="258" y="984"/>
                </a:cxn>
                <a:cxn ang="0">
                  <a:pos x="602" y="1804"/>
                </a:cxn>
                <a:cxn ang="0">
                  <a:pos x="602" y="1804"/>
                </a:cxn>
                <a:cxn ang="0">
                  <a:pos x="778" y="628"/>
                </a:cxn>
                <a:cxn ang="0">
                  <a:pos x="746" y="328"/>
                </a:cxn>
                <a:cxn ang="0">
                  <a:pos x="713" y="244"/>
                </a:cxn>
                <a:cxn ang="0">
                  <a:pos x="680" y="314"/>
                </a:cxn>
                <a:cxn ang="0">
                  <a:pos x="619" y="511"/>
                </a:cxn>
                <a:cxn ang="0">
                  <a:pos x="497" y="577"/>
                </a:cxn>
                <a:cxn ang="0">
                  <a:pos x="408" y="553"/>
                </a:cxn>
                <a:cxn ang="0">
                  <a:pos x="333" y="473"/>
                </a:cxn>
                <a:cxn ang="0">
                  <a:pos x="188" y="286"/>
                </a:cxn>
                <a:cxn ang="0">
                  <a:pos x="132" y="192"/>
                </a:cxn>
                <a:cxn ang="0">
                  <a:pos x="146" y="117"/>
                </a:cxn>
                <a:cxn ang="0">
                  <a:pos x="188" y="23"/>
                </a:cxn>
              </a:cxnLst>
              <a:rect l="0" t="0" r="r" b="b"/>
              <a:pathLst>
                <a:path w="778" h="1804">
                  <a:moveTo>
                    <a:pt x="188" y="23"/>
                  </a:moveTo>
                  <a:cubicBezTo>
                    <a:pt x="188" y="23"/>
                    <a:pt x="75" y="0"/>
                    <a:pt x="42" y="108"/>
                  </a:cubicBezTo>
                  <a:cubicBezTo>
                    <a:pt x="10" y="216"/>
                    <a:pt x="0" y="281"/>
                    <a:pt x="10" y="352"/>
                  </a:cubicBezTo>
                  <a:cubicBezTo>
                    <a:pt x="15" y="392"/>
                    <a:pt x="178" y="774"/>
                    <a:pt x="258" y="984"/>
                  </a:cubicBezTo>
                  <a:cubicBezTo>
                    <a:pt x="338" y="1195"/>
                    <a:pt x="602" y="1804"/>
                    <a:pt x="602" y="1804"/>
                  </a:cubicBezTo>
                  <a:cubicBezTo>
                    <a:pt x="602" y="1804"/>
                    <a:pt x="602" y="1804"/>
                    <a:pt x="602" y="1804"/>
                  </a:cubicBezTo>
                  <a:cubicBezTo>
                    <a:pt x="602" y="1804"/>
                    <a:pt x="778" y="783"/>
                    <a:pt x="778" y="628"/>
                  </a:cubicBezTo>
                  <a:cubicBezTo>
                    <a:pt x="778" y="473"/>
                    <a:pt x="760" y="361"/>
                    <a:pt x="746" y="328"/>
                  </a:cubicBezTo>
                  <a:cubicBezTo>
                    <a:pt x="732" y="295"/>
                    <a:pt x="713" y="244"/>
                    <a:pt x="713" y="244"/>
                  </a:cubicBezTo>
                  <a:cubicBezTo>
                    <a:pt x="713" y="244"/>
                    <a:pt x="680" y="267"/>
                    <a:pt x="680" y="314"/>
                  </a:cubicBezTo>
                  <a:cubicBezTo>
                    <a:pt x="680" y="361"/>
                    <a:pt x="671" y="460"/>
                    <a:pt x="619" y="511"/>
                  </a:cubicBezTo>
                  <a:cubicBezTo>
                    <a:pt x="568" y="563"/>
                    <a:pt x="530" y="563"/>
                    <a:pt x="497" y="577"/>
                  </a:cubicBezTo>
                  <a:cubicBezTo>
                    <a:pt x="464" y="591"/>
                    <a:pt x="422" y="558"/>
                    <a:pt x="408" y="553"/>
                  </a:cubicBezTo>
                  <a:cubicBezTo>
                    <a:pt x="394" y="549"/>
                    <a:pt x="380" y="520"/>
                    <a:pt x="333" y="473"/>
                  </a:cubicBezTo>
                  <a:cubicBezTo>
                    <a:pt x="286" y="427"/>
                    <a:pt x="225" y="333"/>
                    <a:pt x="188" y="286"/>
                  </a:cubicBezTo>
                  <a:cubicBezTo>
                    <a:pt x="150" y="239"/>
                    <a:pt x="132" y="192"/>
                    <a:pt x="132" y="192"/>
                  </a:cubicBezTo>
                  <a:cubicBezTo>
                    <a:pt x="132" y="192"/>
                    <a:pt x="127" y="164"/>
                    <a:pt x="146" y="117"/>
                  </a:cubicBezTo>
                  <a:cubicBezTo>
                    <a:pt x="165" y="70"/>
                    <a:pt x="188" y="23"/>
                    <a:pt x="188" y="23"/>
                  </a:cubicBez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de-DE" dirty="0">
                <a:solidFill>
                  <a:prstClr val="black"/>
                </a:solidFill>
              </a:endParaRPr>
            </a:p>
          </p:txBody>
        </p:sp>
      </p:grpSp>
      <p:sp>
        <p:nvSpPr>
          <p:cNvPr id="87" name="Richtungspfeil 86"/>
          <p:cNvSpPr/>
          <p:nvPr/>
        </p:nvSpPr>
        <p:spPr bwMode="gray">
          <a:xfrm>
            <a:off x="358774" y="1556792"/>
            <a:ext cx="5451384" cy="43192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indent="-266700" algn="ctr">
              <a:spcBef>
                <a:spcPts val="300"/>
              </a:spcBef>
              <a:spcAft>
                <a:spcPts val="300"/>
              </a:spcAft>
              <a:buClr>
                <a:prstClr val="white"/>
              </a:buClr>
            </a:pPr>
            <a:r>
              <a:rPr lang="en-US" sz="1600" b="1" kern="0" dirty="0" smtClean="0">
                <a:solidFill>
                  <a:srgbClr val="009EE3"/>
                </a:solidFill>
              </a:rPr>
              <a:t>Data Mining and conventional Business Intelligence</a:t>
            </a:r>
            <a:endParaRPr lang="en-US" sz="1600" b="1" kern="0" dirty="0" smtClean="0">
              <a:solidFill>
                <a:srgbClr val="009EE3"/>
              </a:solidFill>
              <a:cs typeface="Arial" pitchFamily="34" charset="0"/>
            </a:endParaRPr>
          </a:p>
        </p:txBody>
      </p:sp>
      <p:sp>
        <p:nvSpPr>
          <p:cNvPr id="88" name="Richtungspfeil 87"/>
          <p:cNvSpPr/>
          <p:nvPr/>
        </p:nvSpPr>
        <p:spPr bwMode="gray">
          <a:xfrm>
            <a:off x="6025861" y="1556792"/>
            <a:ext cx="2784671" cy="43192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indent="-266700" algn="ctr">
              <a:spcBef>
                <a:spcPts val="300"/>
              </a:spcBef>
              <a:spcAft>
                <a:spcPts val="300"/>
              </a:spcAft>
              <a:buClr>
                <a:prstClr val="white"/>
              </a:buClr>
            </a:pPr>
            <a:r>
              <a:rPr lang="en-US" sz="1600" b="1" kern="0" dirty="0" smtClean="0">
                <a:solidFill>
                  <a:srgbClr val="94509E"/>
                </a:solidFill>
              </a:rPr>
              <a:t>Predictive</a:t>
            </a:r>
            <a:r>
              <a:rPr lang="en-US" dirty="0" smtClean="0">
                <a:solidFill>
                  <a:prstClr val="white"/>
                </a:solidFill>
              </a:rPr>
              <a:t> </a:t>
            </a:r>
            <a:r>
              <a:rPr lang="en-US" sz="1600" b="1" kern="0" dirty="0" smtClean="0">
                <a:solidFill>
                  <a:srgbClr val="94509E"/>
                </a:solidFill>
              </a:rPr>
              <a:t>&amp; Prescriptive Analytics</a:t>
            </a:r>
            <a:endParaRPr lang="en-US" sz="1600" b="1" kern="0" dirty="0" smtClean="0">
              <a:solidFill>
                <a:srgbClr val="94509E"/>
              </a:solidFill>
              <a:cs typeface="Arial" pitchFamily="34" charset="0"/>
            </a:endParaRPr>
          </a:p>
        </p:txBody>
      </p:sp>
      <p:grpSp>
        <p:nvGrpSpPr>
          <p:cNvPr id="93" name="Gruppieren 92"/>
          <p:cNvGrpSpPr/>
          <p:nvPr/>
        </p:nvGrpSpPr>
        <p:grpSpPr bwMode="gray">
          <a:xfrm>
            <a:off x="358774" y="5296678"/>
            <a:ext cx="7685633" cy="364570"/>
            <a:chOff x="358774" y="5296678"/>
            <a:chExt cx="7685633" cy="292562"/>
          </a:xfrm>
          <a:solidFill>
            <a:schemeClr val="accent6"/>
          </a:solidFill>
        </p:grpSpPr>
        <p:sp>
          <p:nvSpPr>
            <p:cNvPr id="89" name="Richtungspfeil 88"/>
            <p:cNvSpPr/>
            <p:nvPr/>
          </p:nvSpPr>
          <p:spPr bwMode="gray">
            <a:xfrm>
              <a:off x="358774" y="5296678"/>
              <a:ext cx="6872498" cy="29256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lgn="ctr">
                <a:spcBef>
                  <a:spcPts val="300"/>
                </a:spcBef>
                <a:spcAft>
                  <a:spcPts val="300"/>
                </a:spcAft>
                <a:buClr>
                  <a:prstClr val="white"/>
                </a:buClr>
              </a:pPr>
              <a:r>
                <a:rPr lang="en-US" sz="1600" b="1" dirty="0" smtClean="0">
                  <a:solidFill>
                    <a:prstClr val="white"/>
                  </a:solidFill>
                </a:rPr>
                <a:t>Influence on business performance</a:t>
              </a:r>
            </a:p>
          </p:txBody>
        </p:sp>
        <p:sp>
          <p:nvSpPr>
            <p:cNvPr id="90" name="Eingekerbter Richtungspfeil 89"/>
            <p:cNvSpPr/>
            <p:nvPr/>
          </p:nvSpPr>
          <p:spPr bwMode="gray">
            <a:xfrm>
              <a:off x="7144985" y="5296678"/>
              <a:ext cx="357332" cy="2925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600" dirty="0" smtClean="0">
                <a:solidFill>
                  <a:prstClr val="black"/>
                </a:solidFill>
              </a:endParaRPr>
            </a:p>
          </p:txBody>
        </p:sp>
        <p:sp>
          <p:nvSpPr>
            <p:cNvPr id="91" name="Eingekerbter Richtungspfeil 90"/>
            <p:cNvSpPr/>
            <p:nvPr/>
          </p:nvSpPr>
          <p:spPr bwMode="gray">
            <a:xfrm>
              <a:off x="7416030" y="5296678"/>
              <a:ext cx="357332" cy="2925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600" dirty="0" smtClean="0">
                <a:solidFill>
                  <a:prstClr val="black"/>
                </a:solidFill>
              </a:endParaRPr>
            </a:p>
          </p:txBody>
        </p:sp>
        <p:sp>
          <p:nvSpPr>
            <p:cNvPr id="92" name="Eingekerbter Richtungspfeil 91"/>
            <p:cNvSpPr/>
            <p:nvPr/>
          </p:nvSpPr>
          <p:spPr bwMode="gray">
            <a:xfrm>
              <a:off x="7687075" y="5296678"/>
              <a:ext cx="357332" cy="2925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266700" indent="-266700">
                <a:spcBef>
                  <a:spcPts val="300"/>
                </a:spcBef>
                <a:spcAft>
                  <a:spcPts val="300"/>
                </a:spcAft>
                <a:buClr>
                  <a:prstClr val="white"/>
                </a:buClr>
                <a:buFont typeface="Arial" pitchFamily="34" charset="0"/>
                <a:buChar char="►"/>
              </a:pPr>
              <a:endParaRPr lang="de-DE" sz="1600" dirty="0" smtClean="0">
                <a:solidFill>
                  <a:prstClr val="black"/>
                </a:solidFill>
              </a:endParaRPr>
            </a:p>
          </p:txBody>
        </p:sp>
      </p:grpSp>
    </p:spTree>
    <p:extLst>
      <p:ext uri="{BB962C8B-B14F-4D97-AF65-F5344CB8AC3E}">
        <p14:creationId xmlns:p14="http://schemas.microsoft.com/office/powerpoint/2010/main" val="70503981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Blue Yonder</a:t>
            </a:r>
            <a:br>
              <a:rPr lang="en-US" dirty="0" smtClean="0"/>
            </a:br>
            <a:r>
              <a:rPr lang="de-DE" b="0" dirty="0" smtClean="0"/>
              <a:t>Science </a:t>
            </a:r>
            <a:r>
              <a:rPr lang="en-GB" b="0" dirty="0" smtClean="0"/>
              <a:t>Meets </a:t>
            </a:r>
            <a:r>
              <a:rPr lang="en-GB" b="0" dirty="0"/>
              <a:t>B</a:t>
            </a:r>
            <a:r>
              <a:rPr lang="en-GB" b="0" dirty="0" smtClean="0"/>
              <a:t>usiness</a:t>
            </a:r>
            <a:endParaRPr lang="en-GB" dirty="0"/>
          </a:p>
        </p:txBody>
      </p:sp>
      <p:pic>
        <p:nvPicPr>
          <p:cNvPr id="6" name="Picture 19" descr="leer"/>
          <p:cNvPicPr>
            <a:picLocks noChangeAspect="1" noChangeArrowheads="1"/>
          </p:cNvPicPr>
          <p:nvPr/>
        </p:nvPicPr>
        <p:blipFill>
          <a:blip r:embed="rId2" cstate="screen"/>
          <a:srcRect/>
          <a:stretch>
            <a:fillRect/>
          </a:stretch>
        </p:blipFill>
        <p:spPr bwMode="auto">
          <a:xfrm>
            <a:off x="358775" y="1412875"/>
            <a:ext cx="8461375" cy="2664296"/>
          </a:xfrm>
          <a:prstGeom prst="rect">
            <a:avLst/>
          </a:prstGeom>
          <a:noFill/>
          <a:ln w="9525">
            <a:noFill/>
            <a:miter lim="800000"/>
            <a:headEnd/>
            <a:tailEnd/>
          </a:ln>
        </p:spPr>
      </p:pic>
      <p:grpSp>
        <p:nvGrpSpPr>
          <p:cNvPr id="3" name="Gruppieren 6"/>
          <p:cNvGrpSpPr/>
          <p:nvPr/>
        </p:nvGrpSpPr>
        <p:grpSpPr>
          <a:xfrm>
            <a:off x="505730" y="1989385"/>
            <a:ext cx="864096" cy="1445696"/>
            <a:chOff x="2411760" y="1815713"/>
            <a:chExt cx="864096" cy="1445696"/>
          </a:xfrm>
        </p:grpSpPr>
        <p:sp>
          <p:nvSpPr>
            <p:cNvPr id="8" name="Rectangle 5"/>
            <p:cNvSpPr>
              <a:spLocks noChangeArrowheads="1"/>
            </p:cNvSpPr>
            <p:nvPr/>
          </p:nvSpPr>
          <p:spPr bwMode="auto">
            <a:xfrm>
              <a:off x="3054127" y="1815713"/>
              <a:ext cx="220573" cy="369332"/>
            </a:xfrm>
            <a:prstGeom prst="rect">
              <a:avLst/>
            </a:prstGeom>
            <a:noFill/>
            <a:ln w="9525">
              <a:noFill/>
              <a:miter lim="800000"/>
              <a:headEnd/>
              <a:tailEnd/>
            </a:ln>
          </p:spPr>
          <p:txBody>
            <a:bodyPr wrap="none" lIns="0">
              <a:spAutoFit/>
            </a:bodyPr>
            <a:lstStyle/>
            <a:p>
              <a:pPr>
                <a:spcBef>
                  <a:spcPct val="20000"/>
                </a:spcBef>
                <a:buFont typeface="Arial" charset="0"/>
                <a:buChar char="»"/>
              </a:pPr>
              <a:endParaRPr lang="de-DE" b="1">
                <a:solidFill>
                  <a:prstClr val="black"/>
                </a:solidFill>
              </a:endParaRPr>
            </a:p>
          </p:txBody>
        </p:sp>
        <p:sp>
          <p:nvSpPr>
            <p:cNvPr id="9" name="Rectangle 2"/>
            <p:cNvSpPr txBox="1">
              <a:spLocks noChangeArrowheads="1"/>
            </p:cNvSpPr>
            <p:nvPr/>
          </p:nvSpPr>
          <p:spPr bwMode="auto">
            <a:xfrm>
              <a:off x="2411760" y="1815713"/>
              <a:ext cx="864096" cy="628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de-DE" sz="1200" b="1" kern="0" dirty="0" smtClean="0">
                  <a:solidFill>
                    <a:prstClr val="black"/>
                  </a:solidFill>
                  <a:ea typeface="+mj-ea"/>
                  <a:cs typeface="ＭＳ Ｐゴシック" charset="0"/>
                </a:rPr>
                <a:t>Top Retail</a:t>
              </a:r>
            </a:p>
            <a:p>
              <a:pPr algn="ctr" fontAlgn="base">
                <a:spcBef>
                  <a:spcPct val="0"/>
                </a:spcBef>
                <a:spcAft>
                  <a:spcPct val="0"/>
                </a:spcAft>
                <a:defRPr/>
              </a:pPr>
              <a:r>
                <a:rPr lang="en-GB" sz="1200" b="1" kern="0" dirty="0" smtClean="0">
                  <a:solidFill>
                    <a:prstClr val="black"/>
                  </a:solidFill>
                  <a:ea typeface="+mj-ea"/>
                  <a:cs typeface="ＭＳ Ｐゴシック" charset="0"/>
                </a:rPr>
                <a:t>Product</a:t>
              </a:r>
              <a:r>
                <a:rPr lang="de-DE" sz="1200" b="1" kern="0" dirty="0" smtClean="0">
                  <a:solidFill>
                    <a:prstClr val="black"/>
                  </a:solidFill>
                  <a:ea typeface="+mj-ea"/>
                  <a:cs typeface="ＭＳ Ｐゴシック" charset="0"/>
                </a:rPr>
                <a:t> </a:t>
              </a:r>
              <a:br>
                <a:rPr lang="de-DE" sz="1200" b="1" kern="0" dirty="0" smtClean="0">
                  <a:solidFill>
                    <a:prstClr val="black"/>
                  </a:solidFill>
                  <a:ea typeface="+mj-ea"/>
                  <a:cs typeface="ＭＳ Ｐゴシック" charset="0"/>
                </a:rPr>
              </a:br>
              <a:r>
                <a:rPr lang="de-DE" sz="1200" b="1" kern="0" dirty="0" smtClean="0">
                  <a:solidFill>
                    <a:prstClr val="black"/>
                  </a:solidFill>
                  <a:ea typeface="+mj-ea"/>
                  <a:cs typeface="ＭＳ Ｐゴシック" charset="0"/>
                </a:rPr>
                <a:t>2011/2012</a:t>
              </a:r>
            </a:p>
          </p:txBody>
        </p:sp>
        <p:pic>
          <p:nvPicPr>
            <p:cNvPr id="10" name="Picture 6" descr="Top Retail Product 2011/2012"/>
            <p:cNvPicPr>
              <a:picLocks noChangeAspect="1" noChangeArrowheads="1"/>
            </p:cNvPicPr>
            <p:nvPr/>
          </p:nvPicPr>
          <p:blipFill>
            <a:blip r:embed="rId3" cstate="screen">
              <a:clrChange>
                <a:clrFrom>
                  <a:srgbClr val="009EE2"/>
                </a:clrFrom>
                <a:clrTo>
                  <a:srgbClr val="009EE2">
                    <a:alpha val="0"/>
                  </a:srgbClr>
                </a:clrTo>
              </a:clrChange>
            </a:blip>
            <a:srcRect/>
            <a:stretch>
              <a:fillRect/>
            </a:stretch>
          </p:blipFill>
          <p:spPr bwMode="auto">
            <a:xfrm>
              <a:off x="2473807" y="2521407"/>
              <a:ext cx="740002" cy="7400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4" name="Gruppieren 10"/>
          <p:cNvGrpSpPr/>
          <p:nvPr/>
        </p:nvGrpSpPr>
        <p:grpSpPr>
          <a:xfrm>
            <a:off x="2231740" y="1988840"/>
            <a:ext cx="1859684" cy="1446241"/>
            <a:chOff x="3902676" y="1815168"/>
            <a:chExt cx="1859684" cy="1446241"/>
          </a:xfrm>
        </p:grpSpPr>
        <p:pic>
          <p:nvPicPr>
            <p:cNvPr id="12" name="Grafik 11" descr="award_dmc.jpg"/>
            <p:cNvPicPr>
              <a:picLocks noChangeAspect="1"/>
            </p:cNvPicPr>
            <p:nvPr/>
          </p:nvPicPr>
          <p:blipFill>
            <a:blip r:embed="rId4" cstate="screen"/>
            <a:stretch>
              <a:fillRect/>
            </a:stretch>
          </p:blipFill>
          <p:spPr>
            <a:xfrm>
              <a:off x="4466973" y="2538341"/>
              <a:ext cx="723068" cy="723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Rectangle 2"/>
            <p:cNvSpPr txBox="1">
              <a:spLocks noChangeArrowheads="1"/>
            </p:cNvSpPr>
            <p:nvPr/>
          </p:nvSpPr>
          <p:spPr bwMode="auto">
            <a:xfrm>
              <a:off x="3902676" y="1815168"/>
              <a:ext cx="1859684" cy="628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de-DE" sz="1200" b="1" kern="0" dirty="0" smtClean="0">
                  <a:solidFill>
                    <a:prstClr val="black"/>
                  </a:solidFill>
                  <a:ea typeface="+mj-ea"/>
                  <a:cs typeface="ＭＳ Ｐゴシック" charset="0"/>
                </a:rPr>
                <a:t>Winner </a:t>
              </a:r>
              <a:br>
                <a:rPr lang="de-DE" sz="1200" b="1" kern="0" dirty="0" smtClean="0">
                  <a:solidFill>
                    <a:prstClr val="black"/>
                  </a:solidFill>
                  <a:ea typeface="+mj-ea"/>
                  <a:cs typeface="ＭＳ Ｐゴシック" charset="0"/>
                </a:rPr>
              </a:br>
              <a:r>
                <a:rPr lang="de-DE" sz="1200" b="1" kern="0" dirty="0" smtClean="0">
                  <a:solidFill>
                    <a:prstClr val="black"/>
                  </a:solidFill>
                  <a:ea typeface="+mj-ea"/>
                  <a:cs typeface="ＭＳ Ｐゴシック" charset="0"/>
                </a:rPr>
                <a:t>Data Mining Cup </a:t>
              </a:r>
              <a:br>
                <a:rPr lang="de-DE" sz="1200" b="1" kern="0" dirty="0" smtClean="0">
                  <a:solidFill>
                    <a:prstClr val="black"/>
                  </a:solidFill>
                  <a:ea typeface="+mj-ea"/>
                  <a:cs typeface="ＭＳ Ｐゴシック" charset="0"/>
                </a:rPr>
              </a:br>
              <a:r>
                <a:rPr lang="de-DE" sz="1200" b="1" kern="0" dirty="0" smtClean="0">
                  <a:solidFill>
                    <a:prstClr val="black"/>
                  </a:solidFill>
                  <a:ea typeface="+mj-ea"/>
                  <a:cs typeface="ＭＳ Ｐゴシック" charset="0"/>
                </a:rPr>
                <a:t>2009 &amp; 2010</a:t>
              </a:r>
            </a:p>
          </p:txBody>
        </p:sp>
      </p:grpSp>
      <p:grpSp>
        <p:nvGrpSpPr>
          <p:cNvPr id="5" name="Gruppieren 13"/>
          <p:cNvGrpSpPr/>
          <p:nvPr/>
        </p:nvGrpSpPr>
        <p:grpSpPr>
          <a:xfrm>
            <a:off x="1367644" y="1989385"/>
            <a:ext cx="1279256" cy="1445696"/>
            <a:chOff x="3205342" y="1815713"/>
            <a:chExt cx="1279256" cy="1445696"/>
          </a:xfrm>
        </p:grpSpPr>
        <p:pic>
          <p:nvPicPr>
            <p:cNvPr id="15" name="Picture 2" descr="Retail technology award"/>
            <p:cNvPicPr>
              <a:picLocks noChangeAspect="1" noChangeArrowheads="1"/>
            </p:cNvPicPr>
            <p:nvPr/>
          </p:nvPicPr>
          <p:blipFill>
            <a:blip r:embed="rId5" cstate="screen"/>
            <a:srcRect/>
            <a:stretch>
              <a:fillRect/>
            </a:stretch>
          </p:blipFill>
          <p:spPr bwMode="auto">
            <a:xfrm>
              <a:off x="3478981" y="2538589"/>
              <a:ext cx="722820" cy="722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2"/>
            <p:cNvSpPr txBox="1">
              <a:spLocks noChangeArrowheads="1"/>
            </p:cNvSpPr>
            <p:nvPr/>
          </p:nvSpPr>
          <p:spPr bwMode="auto">
            <a:xfrm>
              <a:off x="3205342" y="1815713"/>
              <a:ext cx="1279256" cy="628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de-DE" sz="1200" b="1" kern="0" dirty="0" smtClean="0">
                  <a:solidFill>
                    <a:prstClr val="black"/>
                  </a:solidFill>
                  <a:ea typeface="+mj-ea"/>
                  <a:cs typeface="ＭＳ Ｐゴシック" charset="0"/>
                </a:rPr>
                <a:t>Retail Technology Award 2012</a:t>
              </a:r>
            </a:p>
          </p:txBody>
        </p:sp>
      </p:grpSp>
      <p:grpSp>
        <p:nvGrpSpPr>
          <p:cNvPr id="7" name="Gruppieren 16"/>
          <p:cNvGrpSpPr/>
          <p:nvPr/>
        </p:nvGrpSpPr>
        <p:grpSpPr>
          <a:xfrm>
            <a:off x="3599892" y="1980091"/>
            <a:ext cx="2662114" cy="1463457"/>
            <a:chOff x="5203138" y="1806419"/>
            <a:chExt cx="2662114" cy="1463457"/>
          </a:xfrm>
        </p:grpSpPr>
        <p:pic>
          <p:nvPicPr>
            <p:cNvPr id="18" name="Picture 4" descr="bwcon Hightech Award: 1st place in the Growth category"/>
            <p:cNvPicPr>
              <a:picLocks noChangeAspect="1" noChangeArrowheads="1"/>
            </p:cNvPicPr>
            <p:nvPr/>
          </p:nvPicPr>
          <p:blipFill>
            <a:blip r:embed="rId6" cstate="screen"/>
            <a:srcRect/>
            <a:stretch>
              <a:fillRect/>
            </a:stretch>
          </p:blipFill>
          <p:spPr bwMode="auto">
            <a:xfrm>
              <a:off x="5457956" y="2564904"/>
              <a:ext cx="769620" cy="704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Rectangle 2"/>
            <p:cNvSpPr txBox="1">
              <a:spLocks noChangeArrowheads="1"/>
            </p:cNvSpPr>
            <p:nvPr/>
          </p:nvSpPr>
          <p:spPr bwMode="auto">
            <a:xfrm>
              <a:off x="5203138" y="1815713"/>
              <a:ext cx="1279256" cy="6281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en-GB" sz="1200" b="1" kern="0" dirty="0" err="1" smtClean="0">
                  <a:solidFill>
                    <a:prstClr val="black"/>
                  </a:solidFill>
                  <a:ea typeface="+mj-ea"/>
                  <a:cs typeface="ＭＳ Ｐゴシック" charset="0"/>
                </a:rPr>
                <a:t>bwcon</a:t>
              </a:r>
              <a:r>
                <a:rPr lang="en-GB" sz="1200" b="1" kern="0" dirty="0" smtClean="0">
                  <a:solidFill>
                    <a:prstClr val="black"/>
                  </a:solidFill>
                  <a:ea typeface="+mj-ea"/>
                  <a:cs typeface="ＭＳ Ｐゴシック" charset="0"/>
                </a:rPr>
                <a:t/>
              </a:r>
              <a:br>
                <a:rPr lang="en-GB" sz="1200" b="1" kern="0" dirty="0" smtClean="0">
                  <a:solidFill>
                    <a:prstClr val="black"/>
                  </a:solidFill>
                  <a:ea typeface="+mj-ea"/>
                  <a:cs typeface="ＭＳ Ｐゴシック" charset="0"/>
                </a:rPr>
              </a:br>
              <a:r>
                <a:rPr lang="en-GB" sz="1200" b="1" kern="0" dirty="0" err="1" smtClean="0">
                  <a:solidFill>
                    <a:prstClr val="black"/>
                  </a:solidFill>
                  <a:ea typeface="+mj-ea"/>
                  <a:cs typeface="ＭＳ Ｐゴシック" charset="0"/>
                </a:rPr>
                <a:t>Hightech</a:t>
              </a:r>
              <a:r>
                <a:rPr lang="en-GB" sz="1200" b="1" kern="0" dirty="0" smtClean="0">
                  <a:solidFill>
                    <a:prstClr val="black"/>
                  </a:solidFill>
                  <a:ea typeface="+mj-ea"/>
                  <a:cs typeface="ＭＳ Ｐゴシック" charset="0"/>
                </a:rPr>
                <a:t/>
              </a:r>
              <a:br>
                <a:rPr lang="en-GB" sz="1200" b="1" kern="0" dirty="0" smtClean="0">
                  <a:solidFill>
                    <a:prstClr val="black"/>
                  </a:solidFill>
                  <a:ea typeface="+mj-ea"/>
                  <a:cs typeface="ＭＳ Ｐゴシック" charset="0"/>
                </a:rPr>
              </a:br>
              <a:r>
                <a:rPr lang="en-GB" sz="1200" b="1" kern="0" dirty="0" smtClean="0">
                  <a:solidFill>
                    <a:prstClr val="black"/>
                  </a:solidFill>
                  <a:ea typeface="+mj-ea"/>
                  <a:cs typeface="ＭＳ Ｐゴシック" charset="0"/>
                </a:rPr>
                <a:t>Award</a:t>
              </a:r>
            </a:p>
          </p:txBody>
        </p:sp>
        <p:sp>
          <p:nvSpPr>
            <p:cNvPr id="20" name="Rectangle 2"/>
            <p:cNvSpPr txBox="1">
              <a:spLocks noChangeArrowheads="1"/>
            </p:cNvSpPr>
            <p:nvPr/>
          </p:nvSpPr>
          <p:spPr bwMode="auto">
            <a:xfrm>
              <a:off x="6585996" y="1806419"/>
              <a:ext cx="1279256" cy="1089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de-DE" sz="1200" b="1" kern="0" dirty="0" smtClean="0">
                  <a:solidFill>
                    <a:prstClr val="black"/>
                  </a:solidFill>
                  <a:ea typeface="+mj-ea"/>
                  <a:cs typeface="ＭＳ Ｐゴシック" charset="0"/>
                </a:rPr>
                <a:t>Special Award</a:t>
              </a:r>
            </a:p>
            <a:p>
              <a:pPr algn="ctr" fontAlgn="base">
                <a:spcBef>
                  <a:spcPct val="0"/>
                </a:spcBef>
                <a:spcAft>
                  <a:spcPct val="0"/>
                </a:spcAft>
                <a:defRPr/>
              </a:pPr>
              <a:r>
                <a:rPr lang="de-DE" sz="1200" b="1" kern="0" dirty="0" smtClean="0">
                  <a:solidFill>
                    <a:prstClr val="black"/>
                  </a:solidFill>
                  <a:ea typeface="+mj-ea"/>
                  <a:cs typeface="ＭＳ Ｐゴシック" charset="0"/>
                </a:rPr>
                <a:t>Deutsche Börse</a:t>
              </a:r>
            </a:p>
            <a:p>
              <a:pPr algn="ctr" fontAlgn="base">
                <a:spcBef>
                  <a:spcPct val="0"/>
                </a:spcBef>
                <a:spcAft>
                  <a:spcPct val="0"/>
                </a:spcAft>
                <a:defRPr/>
              </a:pPr>
              <a:r>
                <a:rPr lang="de-DE" sz="1200" b="1" kern="0" dirty="0" smtClean="0">
                  <a:solidFill>
                    <a:prstClr val="black"/>
                  </a:solidFill>
                  <a:ea typeface="+mj-ea"/>
                  <a:cs typeface="ＭＳ Ｐゴシック" charset="0"/>
                </a:rPr>
                <a:t>2012</a:t>
              </a:r>
            </a:p>
          </p:txBody>
        </p:sp>
      </p:grpSp>
      <p:pic>
        <p:nvPicPr>
          <p:cNvPr id="1027" name="Picture 3"/>
          <p:cNvPicPr>
            <a:picLocks noChangeAspect="1" noChangeArrowheads="1"/>
          </p:cNvPicPr>
          <p:nvPr/>
        </p:nvPicPr>
        <p:blipFill>
          <a:blip r:embed="rId7" cstate="print"/>
          <a:srcRect/>
          <a:stretch>
            <a:fillRect/>
          </a:stretch>
        </p:blipFill>
        <p:spPr bwMode="auto">
          <a:xfrm>
            <a:off x="6444208" y="2831380"/>
            <a:ext cx="1133475" cy="476250"/>
          </a:xfrm>
          <a:prstGeom prst="rect">
            <a:avLst/>
          </a:prstGeom>
          <a:noFill/>
          <a:ln w="9525">
            <a:noFill/>
            <a:miter lim="800000"/>
            <a:headEnd/>
            <a:tailEnd/>
          </a:ln>
        </p:spPr>
      </p:pic>
      <p:sp>
        <p:nvSpPr>
          <p:cNvPr id="24" name="Rectangle 2"/>
          <p:cNvSpPr txBox="1">
            <a:spLocks noChangeArrowheads="1"/>
          </p:cNvSpPr>
          <p:nvPr/>
        </p:nvSpPr>
        <p:spPr bwMode="auto">
          <a:xfrm>
            <a:off x="6245072" y="1988840"/>
            <a:ext cx="1279256" cy="10894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en-GB" sz="1200" b="1" kern="0" dirty="0" smtClean="0">
                <a:solidFill>
                  <a:prstClr val="black"/>
                </a:solidFill>
                <a:ea typeface="+mj-ea"/>
                <a:cs typeface="ＭＳ Ｐゴシック" charset="0"/>
              </a:rPr>
              <a:t>Finalist</a:t>
            </a:r>
          </a:p>
          <a:p>
            <a:pPr algn="ctr" fontAlgn="base">
              <a:spcBef>
                <a:spcPct val="0"/>
              </a:spcBef>
              <a:spcAft>
                <a:spcPct val="0"/>
              </a:spcAft>
              <a:defRPr/>
            </a:pPr>
            <a:r>
              <a:rPr lang="en-GB" sz="1200" b="1" kern="0" dirty="0" smtClean="0">
                <a:solidFill>
                  <a:prstClr val="black"/>
                </a:solidFill>
                <a:ea typeface="+mj-ea"/>
                <a:cs typeface="ＭＳ Ｐゴシック" charset="0"/>
              </a:rPr>
              <a:t>Entrepreneur of the Year 2012</a:t>
            </a:r>
          </a:p>
        </p:txBody>
      </p:sp>
      <p:pic>
        <p:nvPicPr>
          <p:cNvPr id="1029" name="Picture 5" descr="http://t3.gstatic.com/images?q=tbn:ANd9GcQENJvsA_k0xOVih5E2vB1kBlCrRUn7z_HfZhNlO-7UkuYmIMAX"/>
          <p:cNvPicPr>
            <a:picLocks noChangeAspect="1" noChangeArrowheads="1"/>
          </p:cNvPicPr>
          <p:nvPr/>
        </p:nvPicPr>
        <p:blipFill>
          <a:blip r:embed="rId8" cstate="print"/>
          <a:srcRect/>
          <a:stretch>
            <a:fillRect/>
          </a:stretch>
        </p:blipFill>
        <p:spPr bwMode="auto">
          <a:xfrm>
            <a:off x="4716016" y="2930160"/>
            <a:ext cx="1545990" cy="278689"/>
          </a:xfrm>
          <a:prstGeom prst="rect">
            <a:avLst/>
          </a:prstGeom>
          <a:noFill/>
        </p:spPr>
      </p:pic>
      <p:sp>
        <p:nvSpPr>
          <p:cNvPr id="25" name="Textplatzhalter 4"/>
          <p:cNvSpPr txBox="1">
            <a:spLocks/>
          </p:cNvSpPr>
          <p:nvPr/>
        </p:nvSpPr>
        <p:spPr>
          <a:xfrm>
            <a:off x="358775" y="4149080"/>
            <a:ext cx="8461375" cy="1908820"/>
          </a:xfrm>
          <a:prstGeom prst="rect">
            <a:avLst/>
          </a:prstGeom>
        </p:spPr>
        <p:txBody>
          <a:bodyPr/>
          <a:lstStyle/>
          <a:p>
            <a:pPr>
              <a:spcBef>
                <a:spcPts val="400"/>
              </a:spcBef>
              <a:spcAft>
                <a:spcPts val="400"/>
              </a:spcAft>
            </a:pPr>
            <a:r>
              <a:rPr lang="en-GB" sz="1600" dirty="0" smtClean="0">
                <a:solidFill>
                  <a:prstClr val="black">
                    <a:lumMod val="65000"/>
                    <a:lumOff val="35000"/>
                  </a:prstClr>
                </a:solidFill>
              </a:rPr>
              <a:t>Founded in 2008 by scientists in the world’s largest research facility and “data science factory” CERN, </a:t>
            </a:r>
            <a:r>
              <a:rPr lang="en-GB" sz="1600" b="1" dirty="0" smtClean="0">
                <a:solidFill>
                  <a:prstClr val="black">
                    <a:lumMod val="65000"/>
                    <a:lumOff val="35000"/>
                  </a:prstClr>
                </a:solidFill>
              </a:rPr>
              <a:t>we have been doing Big Data since before Big Data was cool</a:t>
            </a:r>
          </a:p>
          <a:p>
            <a:pPr marL="268288" lvl="6" indent="-268288">
              <a:spcBef>
                <a:spcPts val="300"/>
              </a:spcBef>
              <a:spcAft>
                <a:spcPts val="300"/>
              </a:spcAft>
              <a:buClr>
                <a:srgbClr val="009EE3"/>
              </a:buClr>
              <a:buFont typeface="Arial" pitchFamily="34" charset="0"/>
              <a:buChar char="►"/>
            </a:pPr>
            <a:r>
              <a:rPr lang="en-GB" sz="1400" dirty="0" smtClean="0">
                <a:solidFill>
                  <a:prstClr val="black">
                    <a:lumMod val="65000"/>
                    <a:lumOff val="35000"/>
                  </a:prstClr>
                </a:solidFill>
              </a:rPr>
              <a:t>A unique </a:t>
            </a:r>
            <a:r>
              <a:rPr lang="en-GB" sz="1400" b="1" dirty="0" smtClean="0">
                <a:solidFill>
                  <a:prstClr val="black">
                    <a:lumMod val="65000"/>
                    <a:lumOff val="35000"/>
                  </a:prstClr>
                </a:solidFill>
              </a:rPr>
              <a:t>Predictive Analytics Software for the industry´s most precise predictions</a:t>
            </a:r>
          </a:p>
          <a:p>
            <a:pPr marL="268288" lvl="6" indent="-268288">
              <a:spcBef>
                <a:spcPts val="300"/>
              </a:spcBef>
              <a:spcAft>
                <a:spcPts val="300"/>
              </a:spcAft>
              <a:buClr>
                <a:srgbClr val="009EE3"/>
              </a:buClr>
              <a:buFont typeface="Arial" pitchFamily="34" charset="0"/>
              <a:buChar char="►"/>
            </a:pPr>
            <a:r>
              <a:rPr lang="en-GB" sz="1400" dirty="0" smtClean="0">
                <a:solidFill>
                  <a:prstClr val="black">
                    <a:lumMod val="65000"/>
                    <a:lumOff val="35000"/>
                  </a:prstClr>
                </a:solidFill>
              </a:rPr>
              <a:t>Superior statistical algorithms </a:t>
            </a:r>
            <a:r>
              <a:rPr lang="en-GB" sz="1400" b="1" dirty="0" smtClean="0">
                <a:solidFill>
                  <a:prstClr val="black">
                    <a:lumMod val="65000"/>
                    <a:lumOff val="35000"/>
                  </a:prstClr>
                </a:solidFill>
              </a:rPr>
              <a:t>and</a:t>
            </a:r>
            <a:r>
              <a:rPr lang="en-GB" sz="1400" dirty="0" smtClean="0">
                <a:solidFill>
                  <a:prstClr val="black">
                    <a:lumMod val="65000"/>
                    <a:lumOff val="35000"/>
                  </a:prstClr>
                </a:solidFill>
              </a:rPr>
              <a:t> machine learning capabilities</a:t>
            </a:r>
          </a:p>
          <a:p>
            <a:pPr marL="268288" lvl="6" indent="-268288">
              <a:spcBef>
                <a:spcPts val="300"/>
              </a:spcBef>
              <a:spcAft>
                <a:spcPts val="300"/>
              </a:spcAft>
              <a:buClr>
                <a:srgbClr val="009EE3"/>
              </a:buClr>
              <a:buFont typeface="Arial" pitchFamily="34" charset="0"/>
              <a:buChar char="►"/>
            </a:pPr>
            <a:r>
              <a:rPr lang="en-GB" sz="1400" dirty="0" smtClean="0">
                <a:solidFill>
                  <a:prstClr val="black">
                    <a:lumMod val="65000"/>
                    <a:lumOff val="35000"/>
                  </a:prstClr>
                </a:solidFill>
              </a:rPr>
              <a:t>World-class talent: &gt; 100 employees, 50 Ph.D. data scientists</a:t>
            </a:r>
          </a:p>
          <a:p>
            <a:pPr>
              <a:spcBef>
                <a:spcPts val="400"/>
              </a:spcBef>
              <a:spcAft>
                <a:spcPts val="400"/>
              </a:spcAft>
            </a:pPr>
            <a:endParaRPr lang="en-GB" sz="1600" dirty="0" smtClean="0">
              <a:solidFill>
                <a:prstClr val="black">
                  <a:lumMod val="65000"/>
                  <a:lumOff val="35000"/>
                </a:prstClr>
              </a:solidFill>
            </a:endParaRPr>
          </a:p>
        </p:txBody>
      </p:sp>
      <p:pic>
        <p:nvPicPr>
          <p:cNvPr id="1026" name="Picture 2"/>
          <p:cNvPicPr>
            <a:picLocks noChangeAspect="1" noChangeArrowheads="1"/>
          </p:cNvPicPr>
          <p:nvPr/>
        </p:nvPicPr>
        <p:blipFill>
          <a:blip r:embed="rId9" cstate="print"/>
          <a:srcRect/>
          <a:stretch>
            <a:fillRect/>
          </a:stretch>
        </p:blipFill>
        <p:spPr bwMode="auto">
          <a:xfrm>
            <a:off x="7884368" y="2838567"/>
            <a:ext cx="715413" cy="604981"/>
          </a:xfrm>
          <a:prstGeom prst="rect">
            <a:avLst/>
          </a:prstGeom>
          <a:noFill/>
          <a:ln w="9525">
            <a:noFill/>
            <a:miter lim="800000"/>
            <a:headEnd/>
            <a:tailEnd/>
          </a:ln>
        </p:spPr>
      </p:pic>
      <p:sp>
        <p:nvSpPr>
          <p:cNvPr id="26" name="Rectangle 2"/>
          <p:cNvSpPr txBox="1">
            <a:spLocks noChangeArrowheads="1"/>
          </p:cNvSpPr>
          <p:nvPr/>
        </p:nvSpPr>
        <p:spPr bwMode="auto">
          <a:xfrm>
            <a:off x="7577220" y="1998885"/>
            <a:ext cx="1242930" cy="63802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fontAlgn="base">
              <a:spcBef>
                <a:spcPct val="0"/>
              </a:spcBef>
              <a:spcAft>
                <a:spcPct val="0"/>
              </a:spcAft>
              <a:defRPr/>
            </a:pPr>
            <a:r>
              <a:rPr lang="en-GB" sz="1200" b="1" kern="0" dirty="0" smtClean="0">
                <a:solidFill>
                  <a:prstClr val="black"/>
                </a:solidFill>
                <a:ea typeface="+mj-ea"/>
                <a:cs typeface="ＭＳ Ｐゴシック" charset="0"/>
              </a:rPr>
              <a:t>FOCUS</a:t>
            </a:r>
          </a:p>
          <a:p>
            <a:pPr algn="ctr" fontAlgn="base">
              <a:spcBef>
                <a:spcPct val="0"/>
              </a:spcBef>
              <a:spcAft>
                <a:spcPct val="0"/>
              </a:spcAft>
              <a:defRPr/>
            </a:pPr>
            <a:r>
              <a:rPr lang="en-GB" sz="1200" b="1" kern="0" dirty="0" smtClean="0">
                <a:solidFill>
                  <a:prstClr val="black"/>
                </a:solidFill>
                <a:ea typeface="+mj-ea"/>
                <a:cs typeface="ＭＳ Ｐゴシック" charset="0"/>
              </a:rPr>
              <a:t>Digital star</a:t>
            </a:r>
          </a:p>
          <a:p>
            <a:pPr algn="ctr" fontAlgn="base">
              <a:spcBef>
                <a:spcPct val="0"/>
              </a:spcBef>
              <a:spcAft>
                <a:spcPct val="0"/>
              </a:spcAft>
              <a:defRPr/>
            </a:pPr>
            <a:r>
              <a:rPr lang="en-GB" sz="1200" b="1" kern="0" dirty="0" smtClean="0">
                <a:solidFill>
                  <a:prstClr val="black"/>
                </a:solidFill>
                <a:ea typeface="+mj-ea"/>
                <a:cs typeface="ＭＳ Ｐゴシック" charset="0"/>
              </a:rPr>
              <a:t>2013</a:t>
            </a:r>
          </a:p>
        </p:txBody>
      </p:sp>
      <p:sp>
        <p:nvSpPr>
          <p:cNvPr id="11" name="Datumsplatzhalter 10"/>
          <p:cNvSpPr>
            <a:spLocks noGrp="1"/>
          </p:cNvSpPr>
          <p:nvPr>
            <p:ph type="dt" sz="half" idx="10"/>
          </p:nvPr>
        </p:nvSpPr>
        <p:spPr/>
        <p:txBody>
          <a:bodyPr/>
          <a:lstStyle/>
          <a:p>
            <a:pPr>
              <a:defRPr/>
            </a:pPr>
            <a:r>
              <a:rPr lang="en-US" smtClean="0">
                <a:solidFill>
                  <a:srgbClr val="404040"/>
                </a:solidFill>
              </a:rPr>
              <a:t>10/17/2013</a:t>
            </a:r>
            <a:endParaRPr lang="de-DE" dirty="0">
              <a:solidFill>
                <a:srgbClr val="404040"/>
              </a:solidFill>
            </a:endParaRPr>
          </a:p>
        </p:txBody>
      </p:sp>
      <p:sp>
        <p:nvSpPr>
          <p:cNvPr id="14" name="Fußzeilenplatzhalter 13"/>
          <p:cNvSpPr>
            <a:spLocks noGrp="1"/>
          </p:cNvSpPr>
          <p:nvPr>
            <p:ph type="ftr" sz="quarter" idx="12"/>
          </p:nvPr>
        </p:nvSpPr>
        <p:spPr/>
        <p:txBody>
          <a:bodyPr/>
          <a:lstStyle/>
          <a:p>
            <a:pPr>
              <a:defRPr/>
            </a:pPr>
            <a:endParaRPr lang="en-US" dirty="0">
              <a:solidFill>
                <a:srgbClr val="404040"/>
              </a:solidFill>
            </a:endParaRPr>
          </a:p>
        </p:txBody>
      </p:sp>
      <p:sp>
        <p:nvSpPr>
          <p:cNvPr id="17" name="Foliennummernplatzhalter 16"/>
          <p:cNvSpPr>
            <a:spLocks noGrp="1"/>
          </p:cNvSpPr>
          <p:nvPr>
            <p:ph type="sldNum" sz="quarter" idx="11"/>
          </p:nvPr>
        </p:nvSpPr>
        <p:spPr/>
        <p:txBody>
          <a:bodyPr/>
          <a:lstStyle/>
          <a:p>
            <a:pPr>
              <a:defRPr/>
            </a:pPr>
            <a:r>
              <a:rPr lang="de-DE" dirty="0" smtClean="0">
                <a:solidFill>
                  <a:srgbClr val="404040"/>
                </a:solidFill>
              </a:rPr>
              <a:t>Page </a:t>
            </a:r>
            <a:fld id="{45310495-B82D-4FED-8FC6-509E3A0E5E16}" type="slidenum">
              <a:rPr lang="de-DE" smtClean="0">
                <a:solidFill>
                  <a:srgbClr val="404040"/>
                </a:solidFill>
              </a:rPr>
              <a:pPr>
                <a:defRPr/>
              </a:pPr>
              <a:t>9</a:t>
            </a:fld>
            <a:r>
              <a:rPr lang="de-DE" dirty="0" smtClean="0">
                <a:solidFill>
                  <a:srgbClr val="404040"/>
                </a:solidFill>
              </a:rPr>
              <a:t> </a:t>
            </a:r>
            <a:endParaRPr lang="de-DE" dirty="0">
              <a:solidFill>
                <a:srgbClr val="404040"/>
              </a:solidFill>
            </a:endParaRPr>
          </a:p>
        </p:txBody>
      </p:sp>
    </p:spTree>
    <p:extLst>
      <p:ext uri="{BB962C8B-B14F-4D97-AF65-F5344CB8AC3E}">
        <p14:creationId xmlns:p14="http://schemas.microsoft.com/office/powerpoint/2010/main" val="309888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orlage_4x3_BlueYonder_04">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solidFill>
            <a:schemeClr val="tx2"/>
          </a:solid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10.xml><?xml version="1.0" encoding="utf-8"?>
<a:theme xmlns:a="http://schemas.openxmlformats.org/drawingml/2006/main" name="8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11.xml><?xml version="1.0" encoding="utf-8"?>
<a:theme xmlns:a="http://schemas.openxmlformats.org/drawingml/2006/main" name="9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12.xml><?xml version="1.0" encoding="utf-8"?>
<a:theme xmlns:a="http://schemas.openxmlformats.org/drawingml/2006/main" name="blueyonder_small">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solidFill>
            <a:schemeClr val="tx2"/>
          </a:solid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4"/>
            </a:solidFill>
          </a:defRPr>
        </a:defPPr>
      </a:lstStyle>
    </a:txDef>
  </a:objectDefaults>
  <a:extraClrSchemeLst/>
</a:theme>
</file>

<file path=ppt/theme/theme13.xml><?xml version="1.0" encoding="utf-8"?>
<a:theme xmlns:a="http://schemas.openxmlformats.org/drawingml/2006/main" name="Larissa-Design">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solidFill>
            <a:schemeClr val="tx2"/>
          </a:solid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4"/>
            </a:solidFill>
          </a:defRPr>
        </a:defPPr>
      </a:lstStyle>
    </a:txDef>
  </a:objectDefaults>
  <a:extraClrSchemeLst/>
</a:theme>
</file>

<file path=ppt/theme/theme14.xml><?xml version="1.0" encoding="utf-8"?>
<a:theme xmlns:a="http://schemas.openxmlformats.org/drawingml/2006/main" name="Larissa-Design">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solidFill>
            <a:schemeClr val="tx2"/>
          </a:solid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4"/>
            </a:solidFill>
          </a:defRPr>
        </a:defPPr>
      </a:lstStyle>
    </a:txDef>
  </a:objectDefaults>
  <a:extraClrSchemeLst/>
</a:theme>
</file>

<file path=ppt/theme/theme2.xml><?xml version="1.0" encoding="utf-8"?>
<a:theme xmlns:a="http://schemas.openxmlformats.org/drawingml/2006/main" name="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3.xml><?xml version="1.0" encoding="utf-8"?>
<a:theme xmlns:a="http://schemas.openxmlformats.org/drawingml/2006/main" name="1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4.xml><?xml version="1.0" encoding="utf-8"?>
<a:theme xmlns:a="http://schemas.openxmlformats.org/drawingml/2006/main" name="2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5.xml><?xml version="1.0" encoding="utf-8"?>
<a:theme xmlns:a="http://schemas.openxmlformats.org/drawingml/2006/main" name="3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6.xml><?xml version="1.0" encoding="utf-8"?>
<a:theme xmlns:a="http://schemas.openxmlformats.org/drawingml/2006/main" name="4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7.xml><?xml version="1.0" encoding="utf-8"?>
<a:theme xmlns:a="http://schemas.openxmlformats.org/drawingml/2006/main" name="5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8.xml><?xml version="1.0" encoding="utf-8"?>
<a:theme xmlns:a="http://schemas.openxmlformats.org/drawingml/2006/main" name="6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ppt/theme/theme9.xml><?xml version="1.0" encoding="utf-8"?>
<a:theme xmlns:a="http://schemas.openxmlformats.org/drawingml/2006/main" name="7_Office Theme">
  <a:themeElements>
    <a:clrScheme name="Blue Yonder">
      <a:dk1>
        <a:sysClr val="windowText" lastClr="000000"/>
      </a:dk1>
      <a:lt1>
        <a:sysClr val="window" lastClr="FFFFFF"/>
      </a:lt1>
      <a:dk2>
        <a:srgbClr val="009EE3"/>
      </a:dk2>
      <a:lt2>
        <a:srgbClr val="004B6E"/>
      </a:lt2>
      <a:accent1>
        <a:srgbClr val="8DDCFF"/>
      </a:accent1>
      <a:accent2>
        <a:srgbClr val="94509E"/>
      </a:accent2>
      <a:accent3>
        <a:srgbClr val="C192C8"/>
      </a:accent3>
      <a:accent4>
        <a:srgbClr val="404040"/>
      </a:accent4>
      <a:accent5>
        <a:srgbClr val="7F7F7F"/>
      </a:accent5>
      <a:accent6>
        <a:srgbClr val="BEBEBE"/>
      </a:accent6>
      <a:hlink>
        <a:srgbClr val="404040"/>
      </a:hlink>
      <a:folHlink>
        <a:srgbClr val="404040"/>
      </a:folHlink>
    </a:clrScheme>
    <a:fontScheme name="Blue Yon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2"/>
        </a:solidFill>
        <a:ln>
          <a:noFill/>
        </a:ln>
      </a:spPr>
      <a:bodyPr lIns="72000" tIns="72000" rIns="72000" bIns="72000" rtlCol="0" anchor="ctr"/>
      <a:lstStyle>
        <a:defPPr marL="266700" indent="-266700" algn="l">
          <a:spcBef>
            <a:spcPts val="300"/>
          </a:spcBef>
          <a:spcAft>
            <a:spcPts val="300"/>
          </a:spcAft>
          <a:buClr>
            <a:schemeClr val="bg1"/>
          </a:buClr>
          <a:buFont typeface="Arial" pitchFamily="34" charset="0"/>
          <a:buChar cha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72000" tIns="72000" rIns="72000" bIns="72000" rtlCol="0">
        <a:noAutofit/>
      </a:bodyPr>
      <a:lstStyle>
        <a:defPPr marL="266700" indent="-266700">
          <a:spcBef>
            <a:spcPts val="300"/>
          </a:spcBef>
          <a:spcAft>
            <a:spcPts val="300"/>
          </a:spcAft>
          <a:buClr>
            <a:schemeClr val="tx2"/>
          </a:buClr>
          <a:buFont typeface="Arial" pitchFamily="34" charset="0"/>
          <a:buChar char="►"/>
          <a:defRPr sz="1200" dirty="0" err="1" smtClean="0">
            <a:solidFill>
              <a:schemeClr val="accent5"/>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Vorlage_4x3_BlueYonder_04</Template>
  <TotalTime>0</TotalTime>
  <Words>1200</Words>
  <Application>Microsoft Office PowerPoint</Application>
  <PresentationFormat>Bildschirmpräsentation (4:3)</PresentationFormat>
  <Paragraphs>280</Paragraphs>
  <Slides>25</Slides>
  <Notes>12</Notes>
  <HiddenSlides>2</HiddenSlides>
  <MMClips>0</MMClips>
  <ScaleCrop>false</ScaleCrop>
  <HeadingPairs>
    <vt:vector size="4" baseType="variant">
      <vt:variant>
        <vt:lpstr>Design</vt:lpstr>
      </vt:variant>
      <vt:variant>
        <vt:i4>12</vt:i4>
      </vt:variant>
      <vt:variant>
        <vt:lpstr>Folientitel</vt:lpstr>
      </vt:variant>
      <vt:variant>
        <vt:i4>25</vt:i4>
      </vt:variant>
    </vt:vector>
  </HeadingPairs>
  <TitlesOfParts>
    <vt:vector size="37" baseType="lpstr">
      <vt:lpstr>Vorlage_4x3_BlueYonder_04</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blueyonder_small</vt:lpstr>
      <vt:lpstr>Handling Big Data with Python</vt:lpstr>
      <vt:lpstr>What is Big Data?</vt:lpstr>
      <vt:lpstr>What does the future hold?</vt:lpstr>
      <vt:lpstr>What does the future hold?</vt:lpstr>
      <vt:lpstr>What does the future hold?</vt:lpstr>
      <vt:lpstr>What does the future hold?</vt:lpstr>
      <vt:lpstr>Predictive Analytics allows insights about individual probabilities for real systems</vt:lpstr>
      <vt:lpstr>We provide predictions</vt:lpstr>
      <vt:lpstr>Blue Yonder Science Meets Business</vt:lpstr>
      <vt:lpstr>We are unique</vt:lpstr>
      <vt:lpstr>Our Background: High Energy Physics Fundamental research at the forefront of science</vt:lpstr>
      <vt:lpstr>Blue Yonder‘s Road to Python</vt:lpstr>
      <vt:lpstr>Stream-based Approach</vt:lpstr>
      <vt:lpstr>But it got better…</vt:lpstr>
      <vt:lpstr>Pipeline based C/C++ Interface</vt:lpstr>
      <vt:lpstr>… and finally a Python Interface</vt:lpstr>
      <vt:lpstr>Parallelization of Python Jobs</vt:lpstr>
      <vt:lpstr>Application Server Architecture</vt:lpstr>
      <vt:lpstr>Dependency Graph of Scheduled Jobs</vt:lpstr>
      <vt:lpstr>Python Developer Perspective</vt:lpstr>
      <vt:lpstr>Summary</vt:lpstr>
      <vt:lpstr>Thanks</vt:lpstr>
      <vt:lpstr>PowerPoint-Präsentation</vt:lpstr>
      <vt:lpstr>Tipps und Tricks Ihre neuen Textebenen</vt:lpstr>
      <vt:lpstr>Raster Ihre neues Raster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Big Data with Python</dc:title>
  <dc:creator>Wilhelm, Florian</dc:creator>
  <cp:lastModifiedBy>Wilhelm, Florian</cp:lastModifiedBy>
  <cp:revision>107</cp:revision>
  <cp:lastPrinted>2013-10-01T06:40:47Z</cp:lastPrinted>
  <dcterms:created xsi:type="dcterms:W3CDTF">2013-09-25T07:24:46Z</dcterms:created>
  <dcterms:modified xsi:type="dcterms:W3CDTF">2013-10-14T13:55:48Z</dcterms:modified>
</cp:coreProperties>
</file>